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187564-1FD1-1A98-CDCA-4E43E1C69B26}" v="63" dt="2026-07-08T08:57:55.9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47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S::lfox@holytrinity.staffs.sch.uk::17fa659b-78e6-4327-b187-bd8b7b297f1f" providerId="AD" clId="Web-{CA187564-1FD1-1A98-CDCA-4E43E1C69B26}"/>
    <pc:docChg chg="addSld delSld modSld">
      <pc:chgData name="Laura Fox" userId="S::lfox@holytrinity.staffs.sch.uk::17fa659b-78e6-4327-b187-bd8b7b297f1f" providerId="AD" clId="Web-{CA187564-1FD1-1A98-CDCA-4E43E1C69B26}" dt="2026-07-08T08:57:55.943" v="43" actId="20577"/>
      <pc:docMkLst>
        <pc:docMk/>
      </pc:docMkLst>
      <pc:sldChg chg="addSp delSp modSp">
        <pc:chgData name="Laura Fox" userId="S::lfox@holytrinity.staffs.sch.uk::17fa659b-78e6-4327-b187-bd8b7b297f1f" providerId="AD" clId="Web-{CA187564-1FD1-1A98-CDCA-4E43E1C69B26}" dt="2026-07-08T08:57:55.943" v="43" actId="20577"/>
        <pc:sldMkLst>
          <pc:docMk/>
          <pc:sldMk cId="0" sldId="257"/>
        </pc:sldMkLst>
        <pc:spChg chg="del">
          <ac:chgData name="Laura Fox" userId="S::lfox@holytrinity.staffs.sch.uk::17fa659b-78e6-4327-b187-bd8b7b297f1f" providerId="AD" clId="Web-{CA187564-1FD1-1A98-CDCA-4E43E1C69B26}" dt="2026-07-08T08:47:28.997" v="5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CA187564-1FD1-1A98-CDCA-4E43E1C69B26}" dt="2026-07-08T08:57:55.943" v="43" actId="20577"/>
          <ac:spMkLst>
            <pc:docMk/>
            <pc:sldMk cId="0" sldId="257"/>
            <ac:spMk id="103" creationId="{00000000-0000-0000-0000-000000000000}"/>
          </ac:spMkLst>
        </pc:spChg>
        <pc:spChg chg="mod">
          <ac:chgData name="Laura Fox" userId="S::lfox@holytrinity.staffs.sch.uk::17fa659b-78e6-4327-b187-bd8b7b297f1f" providerId="AD" clId="Web-{CA187564-1FD1-1A98-CDCA-4E43E1C69B26}" dt="2026-07-08T08:52:12.937" v="25" actId="1076"/>
          <ac:spMkLst>
            <pc:docMk/>
            <pc:sldMk cId="0" sldId="257"/>
            <ac:spMk id="104" creationId="{00000000-0000-0000-0000-000000000000}"/>
          </ac:spMkLst>
        </pc:spChg>
        <pc:spChg chg="del">
          <ac:chgData name="Laura Fox" userId="S::lfox@holytrinity.staffs.sch.uk::17fa659b-78e6-4327-b187-bd8b7b297f1f" providerId="AD" clId="Web-{CA187564-1FD1-1A98-CDCA-4E43E1C69B26}" dt="2026-07-08T08:47:26.059" v="4"/>
          <ac:spMkLst>
            <pc:docMk/>
            <pc:sldMk cId="0" sldId="257"/>
            <ac:spMk id="107" creationId="{00000000-0000-0000-0000-000000000000}"/>
          </ac:spMkLst>
        </pc:spChg>
        <pc:spChg chg="del">
          <ac:chgData name="Laura Fox" userId="S::lfox@holytrinity.staffs.sch.uk::17fa659b-78e6-4327-b187-bd8b7b297f1f" providerId="AD" clId="Web-{CA187564-1FD1-1A98-CDCA-4E43E1C69B26}" dt="2026-07-08T08:47:24.481" v="3"/>
          <ac:spMkLst>
            <pc:docMk/>
            <pc:sldMk cId="0" sldId="257"/>
            <ac:spMk id="108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CA187564-1FD1-1A98-CDCA-4E43E1C69B26}" dt="2026-07-08T08:52:20.078" v="26" actId="1076"/>
          <ac:picMkLst>
            <pc:docMk/>
            <pc:sldMk cId="0" sldId="257"/>
            <ac:picMk id="3" creationId="{C94A9290-E4BB-6313-1AD2-5FD04BF962E9}"/>
          </ac:picMkLst>
        </pc:picChg>
        <pc:picChg chg="del">
          <ac:chgData name="Laura Fox" userId="S::lfox@holytrinity.staffs.sch.uk::17fa659b-78e6-4327-b187-bd8b7b297f1f" providerId="AD" clId="Web-{CA187564-1FD1-1A98-CDCA-4E43E1C69B26}" dt="2026-07-08T08:47:20.340" v="0"/>
          <ac:picMkLst>
            <pc:docMk/>
            <pc:sldMk cId="0" sldId="257"/>
            <ac:picMk id="110" creationId="{00000000-0000-0000-0000-000000000000}"/>
          </ac:picMkLst>
        </pc:picChg>
        <pc:picChg chg="del mod">
          <ac:chgData name="Laura Fox" userId="S::lfox@holytrinity.staffs.sch.uk::17fa659b-78e6-4327-b187-bd8b7b297f1f" providerId="AD" clId="Web-{CA187564-1FD1-1A98-CDCA-4E43E1C69B26}" dt="2026-07-08T08:48:14.922" v="20"/>
          <ac:picMkLst>
            <pc:docMk/>
            <pc:sldMk cId="0" sldId="257"/>
            <ac:picMk id="11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CA187564-1FD1-1A98-CDCA-4E43E1C69B26}" dt="2026-07-08T08:47:22.043" v="2"/>
          <ac:picMkLst>
            <pc:docMk/>
            <pc:sldMk cId="0" sldId="257"/>
            <ac:picMk id="112" creationId="{00000000-0000-0000-0000-000000000000}"/>
          </ac:picMkLst>
        </pc:picChg>
        <pc:picChg chg="del">
          <ac:chgData name="Laura Fox" userId="S::lfox@holytrinity.staffs.sch.uk::17fa659b-78e6-4327-b187-bd8b7b297f1f" providerId="AD" clId="Web-{CA187564-1FD1-1A98-CDCA-4E43E1C69B26}" dt="2026-07-08T08:47:21.324" v="1"/>
          <ac:picMkLst>
            <pc:docMk/>
            <pc:sldMk cId="0" sldId="257"/>
            <ac:picMk id="113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CA187564-1FD1-1A98-CDCA-4E43E1C69B26}" dt="2026-07-08T08:57:03.299" v="40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CA187564-1FD1-1A98-CDCA-4E43E1C69B26}" dt="2026-07-08T08:56:13.327" v="35" actId="14100"/>
          <ac:picMkLst>
            <pc:docMk/>
            <pc:sldMk cId="0" sldId="258"/>
            <ac:picMk id="4" creationId="{A308E6D9-E73E-6614-046C-D678A7ECB076}"/>
          </ac:picMkLst>
        </pc:picChg>
        <pc:picChg chg="add mod">
          <ac:chgData name="Laura Fox" userId="S::lfox@holytrinity.staffs.sch.uk::17fa659b-78e6-4327-b187-bd8b7b297f1f" providerId="AD" clId="Web-{CA187564-1FD1-1A98-CDCA-4E43E1C69B26}" dt="2026-07-08T08:57:00.767" v="39" actId="1076"/>
          <ac:picMkLst>
            <pc:docMk/>
            <pc:sldMk cId="0" sldId="258"/>
            <ac:picMk id="5" creationId="{5CD3D6FE-B3A7-008B-D632-FA9231058E56}"/>
          </ac:picMkLst>
        </pc:picChg>
        <pc:picChg chg="del">
          <ac:chgData name="Laura Fox" userId="S::lfox@holytrinity.staffs.sch.uk::17fa659b-78e6-4327-b187-bd8b7b297f1f" providerId="AD" clId="Web-{CA187564-1FD1-1A98-CDCA-4E43E1C69B26}" dt="2026-07-08T08:52:24.125" v="27"/>
          <ac:picMkLst>
            <pc:docMk/>
            <pc:sldMk cId="0" sldId="258"/>
            <ac:picMk id="129" creationId="{00000000-0000-0000-0000-000000000000}"/>
          </ac:picMkLst>
        </pc:picChg>
        <pc:picChg chg="mod">
          <ac:chgData name="Laura Fox" userId="S::lfox@holytrinity.staffs.sch.uk::17fa659b-78e6-4327-b187-bd8b7b297f1f" providerId="AD" clId="Web-{CA187564-1FD1-1A98-CDCA-4E43E1C69B26}" dt="2026-07-08T08:57:03.299" v="40" actId="1076"/>
          <ac:picMkLst>
            <pc:docMk/>
            <pc:sldMk cId="0" sldId="258"/>
            <ac:picMk id="130" creationId="{00000000-0000-0000-0000-000000000000}"/>
          </ac:picMkLst>
        </pc:picChg>
        <pc:picChg chg="del">
          <ac:chgData name="Laura Fox" userId="S::lfox@holytrinity.staffs.sch.uk::17fa659b-78e6-4327-b187-bd8b7b297f1f" providerId="AD" clId="Web-{CA187564-1FD1-1A98-CDCA-4E43E1C69B26}" dt="2026-07-08T08:52:26.250" v="28"/>
          <ac:picMkLst>
            <pc:docMk/>
            <pc:sldMk cId="0" sldId="258"/>
            <ac:picMk id="13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CA187564-1FD1-1A98-CDCA-4E43E1C69B26}" dt="2026-07-08T08:52:28.969" v="29"/>
          <ac:picMkLst>
            <pc:docMk/>
            <pc:sldMk cId="0" sldId="258"/>
            <ac:picMk id="132" creationId="{00000000-0000-0000-0000-000000000000}"/>
          </ac:picMkLst>
        </pc:picChg>
      </pc:sldChg>
      <pc:sldChg chg="del">
        <pc:chgData name="Laura Fox" userId="S::lfox@holytrinity.staffs.sch.uk::17fa659b-78e6-4327-b187-bd8b7b297f1f" providerId="AD" clId="Web-{CA187564-1FD1-1A98-CDCA-4E43E1C69B26}" dt="2026-07-08T08:52:33.875" v="30"/>
        <pc:sldMkLst>
          <pc:docMk/>
          <pc:sldMk cId="0" sldId="259"/>
        </pc:sldMkLst>
      </pc:sldChg>
      <pc:sldChg chg="add">
        <pc:chgData name="Laura Fox" userId="S::lfox@holytrinity.staffs.sch.uk::17fa659b-78e6-4327-b187-bd8b7b297f1f" providerId="AD" clId="Web-{CA187564-1FD1-1A98-CDCA-4E43E1C69B26}" dt="2026-07-08T08:52:42.517" v="31"/>
        <pc:sldMkLst>
          <pc:docMk/>
          <pc:sldMk cId="1111114094" sldId="26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.pn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omic Sans MS"/>
                <a:sym typeface="Comic Sans MS"/>
              </a:rPr>
              <a:t>Year 1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2026606" y="82588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Miss Bowley – Teacher </a:t>
            </a:r>
            <a:endParaRPr lang="en-GB" sz="1400" b="1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23422"/>
            <a:ext cx="1620560" cy="2429626"/>
          </a:xfrm>
          <a:prstGeom prst="rect">
            <a:avLst/>
          </a:prstGeom>
        </p:spPr>
      </p:pic>
      <p:pic>
        <p:nvPicPr>
          <p:cNvPr id="3" name="Picture 2" descr="A person smiling at the camera&#10;&#10;AI-generated content may be incorrect.">
            <a:extLst>
              <a:ext uri="{FF2B5EF4-FFF2-40B4-BE49-F238E27FC236}">
                <a16:creationId xmlns:a16="http://schemas.microsoft.com/office/drawing/2014/main" id="{C94A9290-E4BB-6313-1AD2-5FD04BF962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2632" y="5491665"/>
            <a:ext cx="1721962" cy="265445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4000" y="3870793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classroom with tables and chairs&#10;&#10;AI-generated content may be incorrect.">
            <a:extLst>
              <a:ext uri="{FF2B5EF4-FFF2-40B4-BE49-F238E27FC236}">
                <a16:creationId xmlns:a16="http://schemas.microsoft.com/office/drawing/2014/main" id="{A308E6D9-E73E-6614-046C-D678A7ECB0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4187" y="2613126"/>
            <a:ext cx="2882356" cy="3966936"/>
          </a:xfrm>
          <a:prstGeom prst="rect">
            <a:avLst/>
          </a:prstGeom>
        </p:spPr>
      </p:pic>
      <p:pic>
        <p:nvPicPr>
          <p:cNvPr id="5" name="Picture 4" descr="A room with a large television&#10;&#10;AI-generated content may be incorrect.">
            <a:extLst>
              <a:ext uri="{FF2B5EF4-FFF2-40B4-BE49-F238E27FC236}">
                <a16:creationId xmlns:a16="http://schemas.microsoft.com/office/drawing/2014/main" id="{5CD3D6FE-B3A7-008B-D632-FA9231058E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667" y="5766808"/>
            <a:ext cx="2458620" cy="25234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6" name="Picture 5" descr="A green doors in a room&#10;&#10;AI-generated content may be incorrect.">
            <a:extLst>
              <a:ext uri="{FF2B5EF4-FFF2-40B4-BE49-F238E27FC236}">
                <a16:creationId xmlns:a16="http://schemas.microsoft.com/office/drawing/2014/main" id="{E89C6410-C09B-AE77-A852-47C45874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8725" y="5691238"/>
            <a:ext cx="2302033" cy="249640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249D11A3-A821-1C3F-06A3-1F164184E1C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-617" b="-610"/>
          <a:stretch>
            <a:fillRect/>
          </a:stretch>
        </p:blipFill>
        <p:spPr>
          <a:xfrm>
            <a:off x="4957798" y="2717775"/>
            <a:ext cx="1716105" cy="1734537"/>
          </a:xfrm>
          <a:prstGeom prst="rect">
            <a:avLst/>
          </a:prstGeom>
        </p:spPr>
      </p:pic>
      <p:pic>
        <p:nvPicPr>
          <p:cNvPr id="13" name="Picture 12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9C81362B-F95B-FDC4-7866-16506A6703A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595"/>
          <a:stretch>
            <a:fillRect/>
          </a:stretch>
        </p:blipFill>
        <p:spPr>
          <a:xfrm>
            <a:off x="3195152" y="2693962"/>
            <a:ext cx="1686520" cy="1761105"/>
          </a:xfrm>
          <a:prstGeom prst="rect">
            <a:avLst/>
          </a:prstGeom>
        </p:spPr>
      </p:pic>
      <p:pic>
        <p:nvPicPr>
          <p:cNvPr id="14" name="Picture 1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E803BBA-6CAD-8B2D-73A3-31968CDD8B3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r="-450" b="457"/>
          <a:stretch>
            <a:fillRect/>
          </a:stretch>
        </p:blipFill>
        <p:spPr>
          <a:xfrm>
            <a:off x="679564" y="5687332"/>
            <a:ext cx="2344962" cy="2294526"/>
          </a:xfrm>
          <a:prstGeom prst="rect">
            <a:avLst/>
          </a:prstGeom>
        </p:spPr>
      </p:pic>
      <p:pic>
        <p:nvPicPr>
          <p:cNvPr id="5" name="Picture 4" descr="A red gate with a sign on it&#10;&#10;AI-generated content may be incorrect.">
            <a:extLst>
              <a:ext uri="{FF2B5EF4-FFF2-40B4-BE49-F238E27FC236}">
                <a16:creationId xmlns:a16="http://schemas.microsoft.com/office/drawing/2014/main" id="{D1650AEB-414B-BE5B-B909-FEC2E1BA54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4715" y="2547761"/>
            <a:ext cx="1716366" cy="228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1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72E5AC8-1B3A-4862-B0E2-3030DC4D4EAD}">
  <ds:schemaRefs>
    <ds:schemaRef ds:uri="http://purl.org/dc/elements/1.1/"/>
    <ds:schemaRef ds:uri="677001ba-416d-4e3e-bc46-1f7fd921a69c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101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25</cp:revision>
  <dcterms:created xsi:type="dcterms:W3CDTF">2025-07-07T09:09:07Z</dcterms:created>
  <dcterms:modified xsi:type="dcterms:W3CDTF">2026-07-08T08:58:01Z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