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72" r:id="rId4"/>
    <p:sldId id="269" r:id="rId5"/>
    <p:sldId id="270" r:id="rId6"/>
    <p:sldId id="259" r:id="rId7"/>
    <p:sldId id="271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10/3/2023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10/3/2023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95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49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472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568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9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77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19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 smtClean="0"/>
              <a:t>10/3/2023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003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 smtClean="0"/>
              <a:t>10/3/2023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707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 smtClean="0"/>
              <a:t>10/3/2023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59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07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77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42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82567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783991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96818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648770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02009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6091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992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D3B9702-7FBF-4720-8670-571C5E7EEDDE}" type="datetime1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616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4607" y="0"/>
            <a:ext cx="8001000" cy="2971801"/>
          </a:xfrm>
        </p:spPr>
        <p:txBody>
          <a:bodyPr/>
          <a:lstStyle/>
          <a:p>
            <a:pPr algn="ctr"/>
            <a:r>
              <a:rPr lang="en-US" dirty="0" smtClean="0"/>
              <a:t>Holy Trinity School Council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378" y="2971801"/>
            <a:ext cx="5120639" cy="364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746" y="324635"/>
            <a:ext cx="8534400" cy="1507067"/>
          </a:xfrm>
        </p:spPr>
        <p:txBody>
          <a:bodyPr/>
          <a:lstStyle/>
          <a:p>
            <a:r>
              <a:rPr lang="fr-FR" dirty="0" smtClean="0"/>
              <a:t>How </a:t>
            </a:r>
            <a:r>
              <a:rPr lang="fr-FR" dirty="0" err="1" smtClean="0"/>
              <a:t>were</a:t>
            </a:r>
            <a:r>
              <a:rPr lang="fr-FR" dirty="0" smtClean="0"/>
              <a:t> we nominated?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625598"/>
            <a:ext cx="8534400" cy="3615267"/>
          </a:xfrm>
        </p:spPr>
        <p:txBody>
          <a:bodyPr/>
          <a:lstStyle/>
          <a:p>
            <a:r>
              <a:rPr lang="en-US" dirty="0" smtClean="0"/>
              <a:t>To </a:t>
            </a:r>
            <a:r>
              <a:rPr lang="en-US" dirty="0"/>
              <a:t>become a member of our School Council, you need to think carefully about how you could support school and be committed to the role.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were required to present our own speeches, explaining to our classes why we would be able to represent them best and what we could do to share their voice.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were then elected from a class </a:t>
            </a:r>
            <a:r>
              <a:rPr lang="en-US" dirty="0" smtClean="0"/>
              <a:t>vote, using our British value of democracy. 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5816" y="226870"/>
            <a:ext cx="1833971" cy="1864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976" y="4583296"/>
            <a:ext cx="3287077" cy="195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22" y="107433"/>
            <a:ext cx="8534400" cy="1507067"/>
          </a:xfrm>
        </p:spPr>
        <p:txBody>
          <a:bodyPr/>
          <a:lstStyle/>
          <a:p>
            <a:r>
              <a:rPr lang="fr-FR" dirty="0" smtClean="0"/>
              <a:t>Who </a:t>
            </a:r>
            <a:r>
              <a:rPr lang="fr-FR" dirty="0" smtClean="0"/>
              <a:t>are we?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22" y="1360971"/>
            <a:ext cx="6083115" cy="5309795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Our </a:t>
            </a:r>
            <a:r>
              <a:rPr lang="en-US" dirty="0"/>
              <a:t>School Council is like a family. Our members have different roles and responsibilities, such as the Chair, Vice Chair, Secretary and Vice Secretary but we are all responsible and work together as a team to </a:t>
            </a:r>
            <a:r>
              <a:rPr lang="en-US" dirty="0" err="1"/>
              <a:t>organise</a:t>
            </a:r>
            <a:r>
              <a:rPr lang="en-US" dirty="0"/>
              <a:t> different charity events for the school throughout the year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 </a:t>
            </a:r>
            <a:r>
              <a:rPr lang="en-US" dirty="0"/>
              <a:t>create and present whole school assemblies on a number of different topics to raise awareness too. </a:t>
            </a:r>
            <a:r>
              <a:rPr lang="en-US" dirty="0" smtClean="0"/>
              <a:t>In the past, this </a:t>
            </a:r>
            <a:r>
              <a:rPr lang="en-US" dirty="0"/>
              <a:t>has included Diversity week, including Anti-Bullying week and Children in Need. </a:t>
            </a:r>
          </a:p>
          <a:p>
            <a:r>
              <a:rPr lang="en-US" dirty="0" smtClean="0"/>
              <a:t>School </a:t>
            </a:r>
            <a:r>
              <a:rPr lang="en-US" dirty="0"/>
              <a:t>Council work together to help others in school.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are the voice of the children in our classes and we discuss their ideas and problems to make our school the best it can be!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8581" y="1614500"/>
            <a:ext cx="5592161" cy="397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19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899" y="202715"/>
            <a:ext cx="8534400" cy="1507067"/>
          </a:xfrm>
        </p:spPr>
        <p:txBody>
          <a:bodyPr/>
          <a:lstStyle/>
          <a:p>
            <a:r>
              <a:rPr lang="en-US" dirty="0" smtClean="0"/>
              <a:t>Our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8271" y="1620386"/>
            <a:ext cx="4937655" cy="3615267"/>
          </a:xfrm>
        </p:spPr>
        <p:txBody>
          <a:bodyPr>
            <a:normAutofit/>
          </a:bodyPr>
          <a:lstStyle/>
          <a:p>
            <a:r>
              <a:rPr lang="en-US" dirty="0" smtClean="0"/>
              <a:t>The Chair - Nicola</a:t>
            </a:r>
          </a:p>
          <a:p>
            <a:pPr marL="45720" indent="0">
              <a:buNone/>
            </a:pPr>
            <a:r>
              <a:rPr lang="en-US" dirty="0" smtClean="0"/>
              <a:t>My role in School Council is to lead the meetings and to make sure that everyone has an equal voice and can give their views. </a:t>
            </a:r>
            <a:endParaRPr lang="en-US" dirty="0" smtClean="0"/>
          </a:p>
          <a:p>
            <a:pPr marL="4572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906" r="8008"/>
          <a:stretch/>
        </p:blipFill>
        <p:spPr>
          <a:xfrm>
            <a:off x="331569" y="1709782"/>
            <a:ext cx="2085219" cy="33915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58603" y="397918"/>
            <a:ext cx="39623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buNone/>
            </a:pPr>
            <a:endParaRPr lang="en-US" dirty="0"/>
          </a:p>
          <a:p>
            <a:r>
              <a:rPr lang="en-US" dirty="0"/>
              <a:t>The Vice Chair - Jakub</a:t>
            </a:r>
          </a:p>
          <a:p>
            <a:pPr marL="45720" indent="0">
              <a:buNone/>
            </a:pPr>
            <a:r>
              <a:rPr lang="en-US" dirty="0"/>
              <a:t>My role is to assist the Chair and take over when the Chair is absent.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8603" y="2040709"/>
            <a:ext cx="2150450" cy="409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169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579" y="2418"/>
            <a:ext cx="8534400" cy="1507067"/>
          </a:xfrm>
        </p:spPr>
        <p:txBody>
          <a:bodyPr/>
          <a:lstStyle/>
          <a:p>
            <a:r>
              <a:rPr lang="en-US" dirty="0" smtClean="0"/>
              <a:t>Our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5304" y="3981024"/>
            <a:ext cx="4937655" cy="3615267"/>
          </a:xfrm>
        </p:spPr>
        <p:txBody>
          <a:bodyPr>
            <a:normAutofit/>
          </a:bodyPr>
          <a:lstStyle/>
          <a:p>
            <a:r>
              <a:rPr lang="en-US" dirty="0" smtClean="0"/>
              <a:t>Secretary - Robyn</a:t>
            </a:r>
          </a:p>
          <a:p>
            <a:pPr marL="45720" indent="0">
              <a:buNone/>
            </a:pPr>
            <a:r>
              <a:rPr lang="en-US" dirty="0" smtClean="0"/>
              <a:t>My role is to register who is at the meeting and to write down everything that is discussed.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506" y="1222466"/>
            <a:ext cx="2266950" cy="37338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0332" y="414971"/>
            <a:ext cx="39188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Vice </a:t>
            </a:r>
            <a:r>
              <a:rPr lang="en-US" dirty="0" smtClean="0"/>
              <a:t>secretaries </a:t>
            </a:r>
            <a:r>
              <a:rPr lang="en-US" dirty="0"/>
              <a:t>– Bailey and Adelaide</a:t>
            </a:r>
          </a:p>
          <a:p>
            <a:pPr marL="45720" indent="0">
              <a:buNone/>
            </a:pPr>
            <a:r>
              <a:rPr lang="en-US" dirty="0"/>
              <a:t>Our role is to assist the Secretary and to take over their role when they are absent from the meeting.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7635" y="2169297"/>
            <a:ext cx="2529502" cy="27869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7138" y="3468201"/>
            <a:ext cx="2439364" cy="269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72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07" y="-67734"/>
            <a:ext cx="8534400" cy="1507067"/>
          </a:xfrm>
        </p:spPr>
        <p:txBody>
          <a:bodyPr/>
          <a:lstStyle/>
          <a:p>
            <a:r>
              <a:rPr lang="en-US" dirty="0" smtClean="0"/>
              <a:t>Plans </a:t>
            </a:r>
            <a:r>
              <a:rPr lang="en-US" dirty="0" smtClean="0"/>
              <a:t>for the year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</a:t>
            </a:r>
            <a:r>
              <a:rPr lang="en-GB" dirty="0" smtClean="0"/>
              <a:t>organise Diversity week – including Anti-bullying week and raising money for Children in Need. </a:t>
            </a:r>
          </a:p>
          <a:p>
            <a:r>
              <a:rPr lang="en-GB" dirty="0" smtClean="0"/>
              <a:t>To </a:t>
            </a:r>
            <a:r>
              <a:rPr lang="en-GB" dirty="0" smtClean="0"/>
              <a:t>raise money for Comic Relief</a:t>
            </a:r>
          </a:p>
          <a:p>
            <a:r>
              <a:rPr lang="en-GB" dirty="0" smtClean="0"/>
              <a:t>To </a:t>
            </a:r>
            <a:r>
              <a:rPr lang="en-GB" dirty="0" smtClean="0"/>
              <a:t>help with play at lunchtimes</a:t>
            </a:r>
          </a:p>
          <a:p>
            <a:r>
              <a:rPr lang="en-GB" dirty="0" smtClean="0"/>
              <a:t>To </a:t>
            </a:r>
            <a:r>
              <a:rPr lang="en-GB" dirty="0" smtClean="0"/>
              <a:t>help others in school</a:t>
            </a:r>
          </a:p>
          <a:p>
            <a:r>
              <a:rPr lang="en-GB" dirty="0" smtClean="0"/>
              <a:t>To </a:t>
            </a:r>
            <a:r>
              <a:rPr lang="en-GB" dirty="0" smtClean="0"/>
              <a:t>be a voice for our school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479" y="1797232"/>
            <a:ext cx="34671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660" y="3168287"/>
            <a:ext cx="2095500" cy="2019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3932" y="4658966"/>
            <a:ext cx="3590925" cy="184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2647" y="4620866"/>
            <a:ext cx="39528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06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0635" y="-67734"/>
            <a:ext cx="8534400" cy="1507067"/>
          </a:xfrm>
        </p:spPr>
        <p:txBody>
          <a:bodyPr/>
          <a:lstStyle/>
          <a:p>
            <a:r>
              <a:rPr lang="en-US" dirty="0" smtClean="0"/>
              <a:t>Questions we have…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298" y="2000795"/>
            <a:ext cx="8534400" cy="3615267"/>
          </a:xfrm>
        </p:spPr>
        <p:txBody>
          <a:bodyPr/>
          <a:lstStyle/>
          <a:p>
            <a:r>
              <a:rPr lang="en-GB" dirty="0" smtClean="0"/>
              <a:t>What </a:t>
            </a:r>
            <a:r>
              <a:rPr lang="en-GB" dirty="0" smtClean="0"/>
              <a:t>is your job in Parliament?</a:t>
            </a:r>
          </a:p>
          <a:p>
            <a:r>
              <a:rPr lang="en-GB" dirty="0" smtClean="0"/>
              <a:t>Why </a:t>
            </a:r>
            <a:r>
              <a:rPr lang="en-GB" dirty="0" smtClean="0"/>
              <a:t>do you work in Parliament?</a:t>
            </a:r>
          </a:p>
          <a:p>
            <a:r>
              <a:rPr lang="en-GB" dirty="0" smtClean="0"/>
              <a:t>How </a:t>
            </a:r>
            <a:r>
              <a:rPr lang="en-GB" dirty="0" smtClean="0"/>
              <a:t>were you nominated into Parliament?</a:t>
            </a:r>
          </a:p>
          <a:p>
            <a:r>
              <a:rPr lang="en-GB" dirty="0" smtClean="0"/>
              <a:t>Do </a:t>
            </a:r>
            <a:r>
              <a:rPr lang="en-GB" dirty="0" smtClean="0"/>
              <a:t>you enjoy your job? What is the best thing about it?</a:t>
            </a:r>
          </a:p>
          <a:p>
            <a:r>
              <a:rPr lang="en-GB" dirty="0" smtClean="0"/>
              <a:t>How </a:t>
            </a:r>
            <a:r>
              <a:rPr lang="en-GB" dirty="0" smtClean="0"/>
              <a:t>far away do you have to travel?</a:t>
            </a:r>
          </a:p>
          <a:p>
            <a:r>
              <a:rPr lang="en-GB" dirty="0" smtClean="0"/>
              <a:t>What </a:t>
            </a:r>
            <a:r>
              <a:rPr lang="en-GB" dirty="0" smtClean="0"/>
              <a:t>does it look like in Parliament?</a:t>
            </a:r>
          </a:p>
          <a:p>
            <a:r>
              <a:rPr lang="en-GB" dirty="0" smtClean="0"/>
              <a:t>What’s </a:t>
            </a:r>
            <a:r>
              <a:rPr lang="en-GB" dirty="0" smtClean="0"/>
              <a:t>the most important thing you do for Parliament?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143" y="1005688"/>
            <a:ext cx="5581937" cy="192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759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30" y="1338943"/>
            <a:ext cx="8534400" cy="3615267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/>
              <a:t>Let </a:t>
            </a:r>
            <a:r>
              <a:rPr lang="en-GB" sz="2400" dirty="0" smtClean="0"/>
              <a:t>us say our school prayer</a:t>
            </a:r>
          </a:p>
          <a:p>
            <a:pPr marL="0" indent="0" algn="ctr">
              <a:buNone/>
            </a:pPr>
            <a:r>
              <a:rPr lang="en-GB" sz="2400" dirty="0" smtClean="0"/>
              <a:t>We aspire to be more</a:t>
            </a:r>
          </a:p>
          <a:p>
            <a:pPr marL="0" indent="0" algn="ctr">
              <a:buNone/>
            </a:pPr>
            <a:r>
              <a:rPr lang="en-GB" sz="2400" dirty="0" smtClean="0"/>
              <a:t>We aspire to build a strong global community</a:t>
            </a:r>
          </a:p>
          <a:p>
            <a:pPr marL="0" indent="0" algn="ctr">
              <a:buNone/>
            </a:pPr>
            <a:r>
              <a:rPr lang="en-GB" sz="2400" dirty="0" smtClean="0"/>
              <a:t>We aspire to make the world a better place</a:t>
            </a:r>
          </a:p>
          <a:p>
            <a:pPr marL="0" indent="0" algn="ctr">
              <a:buNone/>
            </a:pPr>
            <a:r>
              <a:rPr lang="en-GB" sz="2400" dirty="0" smtClean="0"/>
              <a:t>We are part of the Holy Trinity family, we grow together</a:t>
            </a:r>
          </a:p>
          <a:p>
            <a:pPr marL="0" indent="0" algn="ctr">
              <a:buNone/>
            </a:pPr>
            <a:r>
              <a:rPr lang="en-GB" sz="2400" dirty="0" smtClean="0"/>
              <a:t>God give us the strength, love and courage to be more. </a:t>
            </a:r>
          </a:p>
          <a:p>
            <a:pPr marL="0" indent="0" algn="ctr">
              <a:buNone/>
            </a:pPr>
            <a:r>
              <a:rPr lang="en-GB" sz="2400" dirty="0" smtClean="0"/>
              <a:t>Amen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Thank you for listening and for answering our questions.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897" y="4063003"/>
            <a:ext cx="6899956" cy="121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16197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642</TotalTime>
  <Words>458</Words>
  <Application>Microsoft Office PowerPoint</Application>
  <PresentationFormat>Widescreen</PresentationFormat>
  <Paragraphs>51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Century Gothic</vt:lpstr>
      <vt:lpstr>Euphemia</vt:lpstr>
      <vt:lpstr>Wingdings 3</vt:lpstr>
      <vt:lpstr>Slice</vt:lpstr>
      <vt:lpstr>Holy Trinity School Council</vt:lpstr>
      <vt:lpstr>How were we nominated?</vt:lpstr>
      <vt:lpstr>Who are we?</vt:lpstr>
      <vt:lpstr>Our roles</vt:lpstr>
      <vt:lpstr>Our roles</vt:lpstr>
      <vt:lpstr>Plans for the year</vt:lpstr>
      <vt:lpstr>Questions we have…</vt:lpstr>
      <vt:lpstr>PowerPoint Presentation</vt:lpstr>
    </vt:vector>
  </TitlesOfParts>
  <Company>Holy Trinity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Trinity School Council</dc:title>
  <dc:creator>RWilliams</dc:creator>
  <cp:lastModifiedBy>RWilliams</cp:lastModifiedBy>
  <cp:revision>12</cp:revision>
  <dcterms:created xsi:type="dcterms:W3CDTF">2023-09-27T20:56:00Z</dcterms:created>
  <dcterms:modified xsi:type="dcterms:W3CDTF">2023-10-03T16:15:00Z</dcterms:modified>
</cp:coreProperties>
</file>