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4"/>
  </p:sldMasterIdLst>
  <p:notesMasterIdLst>
    <p:notesMasterId r:id="rId9"/>
  </p:notesMasterIdLst>
  <p:sldIdLst>
    <p:sldId id="256" r:id="rId5"/>
    <p:sldId id="257" r:id="rId6"/>
    <p:sldId id="258" r:id="rId7"/>
    <p:sldId id="259" r:id="rId8"/>
  </p:sldIdLst>
  <p:sldSz cx="6858000" cy="9906000" type="A4"/>
  <p:notesSz cx="6888163" cy="10018713"/>
  <p:embeddedFontLst>
    <p:embeddedFont>
      <p:font typeface="Comic Sans MS" panose="030F0702030302020204" pitchFamily="66" charset="0"/>
      <p:regular r:id="rId10"/>
      <p:bold r:id="rId11"/>
      <p:italic r:id="rId12"/>
      <p:boldItalic r:id="rId13"/>
    </p:embeddedFont>
    <p:embeddedFont>
      <p:font typeface="Edu NSW ACT Cursive SemiBold" panose="020B0604020202020204" charset="0"/>
      <p:bold r:id="rId14"/>
    </p:embeddedFont>
    <p:embeddedFont>
      <p:font typeface="Open Sans" panose="020B0606030504020204" pitchFamily="34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9" roundtripDataSignature="AMtx7mgfrhlr1jdbYyZklvQWdOnVZUe2K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F645C12-93D3-EE28-E590-B7DC8EEDE18E}" v="54" dt="2026-07-07T09:51:39.0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322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font" Target="fonts/font7.fntdata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font" Target="fonts/font2.fntdata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font" Target="fonts/font6.fntdata"/><Relationship Id="rId23" Type="http://schemas.openxmlformats.org/officeDocument/2006/relationships/tableStyles" Target="tableStyles.xml"/><Relationship Id="rId10" Type="http://schemas.openxmlformats.org/officeDocument/2006/relationships/font" Target="fonts/font1.fntdata"/><Relationship Id="rId19" Type="http://customschemas.google.com/relationships/presentationmetadata" Target="metadata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aura Fox" userId="S::lfox@holytrinity.staffs.sch.uk::17fa659b-78e6-4327-b187-bd8b7b297f1f" providerId="AD" clId="Web-{3F6EAC5C-0303-9612-B29B-0D9EAB877ABA}"/>
    <pc:docChg chg="modSld">
      <pc:chgData name="Laura Fox" userId="S::lfox@holytrinity.staffs.sch.uk::17fa659b-78e6-4327-b187-bd8b7b297f1f" providerId="AD" clId="Web-{3F6EAC5C-0303-9612-B29B-0D9EAB877ABA}" dt="2026-06-26T10:17:23.211" v="49"/>
      <pc:docMkLst>
        <pc:docMk/>
      </pc:docMkLst>
      <pc:sldChg chg="addSp delSp modSp">
        <pc:chgData name="Laura Fox" userId="S::lfox@holytrinity.staffs.sch.uk::17fa659b-78e6-4327-b187-bd8b7b297f1f" providerId="AD" clId="Web-{3F6EAC5C-0303-9612-B29B-0D9EAB877ABA}" dt="2026-06-26T10:10:07.684" v="22" actId="1076"/>
        <pc:sldMkLst>
          <pc:docMk/>
          <pc:sldMk cId="0" sldId="257"/>
        </pc:sldMkLst>
        <pc:spChg chg="mod">
          <ac:chgData name="Laura Fox" userId="S::lfox@holytrinity.staffs.sch.uk::17fa659b-78e6-4327-b187-bd8b7b297f1f" providerId="AD" clId="Web-{3F6EAC5C-0303-9612-B29B-0D9EAB877ABA}" dt="2026-06-26T10:07:57.196" v="6" actId="1076"/>
          <ac:spMkLst>
            <pc:docMk/>
            <pc:sldMk cId="0" sldId="257"/>
            <ac:spMk id="102" creationId="{00000000-0000-0000-0000-000000000000}"/>
          </ac:spMkLst>
        </pc:spChg>
        <pc:spChg chg="mod">
          <ac:chgData name="Laura Fox" userId="S::lfox@holytrinity.staffs.sch.uk::17fa659b-78e6-4327-b187-bd8b7b297f1f" providerId="AD" clId="Web-{3F6EAC5C-0303-9612-B29B-0D9EAB877ABA}" dt="2026-06-26T10:10:07.684" v="22" actId="1076"/>
          <ac:spMkLst>
            <pc:docMk/>
            <pc:sldMk cId="0" sldId="257"/>
            <ac:spMk id="104" creationId="{00000000-0000-0000-0000-000000000000}"/>
          </ac:spMkLst>
        </pc:spChg>
        <pc:picChg chg="add mod">
          <ac:chgData name="Laura Fox" userId="S::lfox@holytrinity.staffs.sch.uk::17fa659b-78e6-4327-b187-bd8b7b297f1f" providerId="AD" clId="Web-{3F6EAC5C-0303-9612-B29B-0D9EAB877ABA}" dt="2026-06-26T10:08:49.807" v="11" actId="14100"/>
          <ac:picMkLst>
            <pc:docMk/>
            <pc:sldMk cId="0" sldId="257"/>
            <ac:picMk id="3" creationId="{5A107158-C7D7-523F-AD0C-8E0917078CE8}"/>
          </ac:picMkLst>
        </pc:picChg>
      </pc:sldChg>
      <pc:sldChg chg="addSp delSp modSp">
        <pc:chgData name="Laura Fox" userId="S::lfox@holytrinity.staffs.sch.uk::17fa659b-78e6-4327-b187-bd8b7b297f1f" providerId="AD" clId="Web-{3F6EAC5C-0303-9612-B29B-0D9EAB877ABA}" dt="2026-06-26T10:12:10.921" v="33" actId="1076"/>
        <pc:sldMkLst>
          <pc:docMk/>
          <pc:sldMk cId="0" sldId="258"/>
        </pc:sldMkLst>
        <pc:picChg chg="add mod">
          <ac:chgData name="Laura Fox" userId="S::lfox@holytrinity.staffs.sch.uk::17fa659b-78e6-4327-b187-bd8b7b297f1f" providerId="AD" clId="Web-{3F6EAC5C-0303-9612-B29B-0D9EAB877ABA}" dt="2026-06-26T10:11:31.483" v="26" actId="1076"/>
          <ac:picMkLst>
            <pc:docMk/>
            <pc:sldMk cId="0" sldId="258"/>
            <ac:picMk id="4" creationId="{77B1D827-CDA2-7D69-70BF-49C2F24C1E4F}"/>
          </ac:picMkLst>
        </pc:picChg>
        <pc:picChg chg="add mod">
          <ac:chgData name="Laura Fox" userId="S::lfox@holytrinity.staffs.sch.uk::17fa659b-78e6-4327-b187-bd8b7b297f1f" providerId="AD" clId="Web-{3F6EAC5C-0303-9612-B29B-0D9EAB877ABA}" dt="2026-06-26T10:12:10.921" v="33" actId="1076"/>
          <ac:picMkLst>
            <pc:docMk/>
            <pc:sldMk cId="0" sldId="258"/>
            <ac:picMk id="5" creationId="{E669B0EB-905D-3DA7-FE5B-6A9D92FBC92B}"/>
          </ac:picMkLst>
        </pc:picChg>
      </pc:sldChg>
      <pc:sldChg chg="addSp delSp modSp">
        <pc:chgData name="Laura Fox" userId="S::lfox@holytrinity.staffs.sch.uk::17fa659b-78e6-4327-b187-bd8b7b297f1f" providerId="AD" clId="Web-{3F6EAC5C-0303-9612-B29B-0D9EAB877ABA}" dt="2026-06-26T10:17:23.211" v="49"/>
        <pc:sldMkLst>
          <pc:docMk/>
          <pc:sldMk cId="0" sldId="259"/>
        </pc:sldMkLst>
        <pc:picChg chg="add mod">
          <ac:chgData name="Laura Fox" userId="S::lfox@holytrinity.staffs.sch.uk::17fa659b-78e6-4327-b187-bd8b7b297f1f" providerId="AD" clId="Web-{3F6EAC5C-0303-9612-B29B-0D9EAB877ABA}" dt="2026-06-26T10:14:49.004" v="37" actId="1076"/>
          <ac:picMkLst>
            <pc:docMk/>
            <pc:sldMk cId="0" sldId="259"/>
            <ac:picMk id="5" creationId="{E5C3AAE6-848A-50D4-C561-902C071AF4DC}"/>
          </ac:picMkLst>
        </pc:picChg>
        <pc:picChg chg="add mod">
          <ac:chgData name="Laura Fox" userId="S::lfox@holytrinity.staffs.sch.uk::17fa659b-78e6-4327-b187-bd8b7b297f1f" providerId="AD" clId="Web-{3F6EAC5C-0303-9612-B29B-0D9EAB877ABA}" dt="2026-06-26T10:15:48.583" v="43" actId="1076"/>
          <ac:picMkLst>
            <pc:docMk/>
            <pc:sldMk cId="0" sldId="259"/>
            <ac:picMk id="6" creationId="{E89C6410-C09B-AE77-A852-47C45874BE6F}"/>
          </ac:picMkLst>
        </pc:picChg>
        <pc:picChg chg="add mod">
          <ac:chgData name="Laura Fox" userId="S::lfox@holytrinity.staffs.sch.uk::17fa659b-78e6-4327-b187-bd8b7b297f1f" providerId="AD" clId="Web-{3F6EAC5C-0303-9612-B29B-0D9EAB877ABA}" dt="2026-06-26T10:17:20.398" v="48" actId="14100"/>
          <ac:picMkLst>
            <pc:docMk/>
            <pc:sldMk cId="0" sldId="259"/>
            <ac:picMk id="7" creationId="{22FDCECD-D550-5FB2-BC9C-0AF219388EDE}"/>
          </ac:picMkLst>
        </pc:picChg>
        <pc:picChg chg="ord">
          <ac:chgData name="Laura Fox" userId="S::lfox@holytrinity.staffs.sch.uk::17fa659b-78e6-4327-b187-bd8b7b297f1f" providerId="AD" clId="Web-{3F6EAC5C-0303-9612-B29B-0D9EAB877ABA}" dt="2026-06-26T10:15:45.614" v="42"/>
          <ac:picMkLst>
            <pc:docMk/>
            <pc:sldMk cId="0" sldId="259"/>
            <ac:picMk id="152" creationId="{00000000-0000-0000-0000-000000000000}"/>
          </ac:picMkLst>
        </pc:picChg>
      </pc:sldChg>
    </pc:docChg>
  </pc:docChgLst>
  <pc:docChgLst>
    <pc:chgData name="Laura Fox" userId="17fa659b-78e6-4327-b187-bd8b7b297f1f" providerId="ADAL" clId="{ED6F36E3-AE5F-4AEF-B40E-DA29A019C74E}"/>
    <pc:docChg chg="modSld">
      <pc:chgData name="Laura Fox" userId="17fa659b-78e6-4327-b187-bd8b7b297f1f" providerId="ADAL" clId="{ED6F36E3-AE5F-4AEF-B40E-DA29A019C74E}" dt="2026-06-26T09:18:09.929" v="0" actId="20577"/>
      <pc:docMkLst>
        <pc:docMk/>
      </pc:docMkLst>
      <pc:sldChg chg="modSp mod">
        <pc:chgData name="Laura Fox" userId="17fa659b-78e6-4327-b187-bd8b7b297f1f" providerId="ADAL" clId="{ED6F36E3-AE5F-4AEF-B40E-DA29A019C74E}" dt="2026-06-26T09:18:09.929" v="0" actId="20577"/>
        <pc:sldMkLst>
          <pc:docMk/>
          <pc:sldMk cId="0" sldId="256"/>
        </pc:sldMkLst>
        <pc:spChg chg="mod">
          <ac:chgData name="Laura Fox" userId="17fa659b-78e6-4327-b187-bd8b7b297f1f" providerId="ADAL" clId="{ED6F36E3-AE5F-4AEF-B40E-DA29A019C74E}" dt="2026-06-26T09:18:09.929" v="0" actId="20577"/>
          <ac:spMkLst>
            <pc:docMk/>
            <pc:sldMk cId="0" sldId="256"/>
            <ac:spMk id="87" creationId="{00000000-0000-0000-0000-000000000000}"/>
          </ac:spMkLst>
        </pc:spChg>
      </pc:sldChg>
    </pc:docChg>
  </pc:docChgLst>
  <pc:docChgLst>
    <pc:chgData name="Laura Fox" userId="S::lfox@holytrinity.staffs.sch.uk::17fa659b-78e6-4327-b187-bd8b7b297f1f" providerId="AD" clId="Web-{9F645C12-93D3-EE28-E590-B7DC8EEDE18E}"/>
    <pc:docChg chg="modSld">
      <pc:chgData name="Laura Fox" userId="S::lfox@holytrinity.staffs.sch.uk::17fa659b-78e6-4327-b187-bd8b7b297f1f" providerId="AD" clId="Web-{9F645C12-93D3-EE28-E590-B7DC8EEDE18E}" dt="2026-07-07T09:51:39.083" v="43" actId="1076"/>
      <pc:docMkLst>
        <pc:docMk/>
      </pc:docMkLst>
      <pc:sldChg chg="delSp modSp">
        <pc:chgData name="Laura Fox" userId="S::lfox@holytrinity.staffs.sch.uk::17fa659b-78e6-4327-b187-bd8b7b297f1f" providerId="AD" clId="Web-{9F645C12-93D3-EE28-E590-B7DC8EEDE18E}" dt="2026-07-07T09:49:39.174" v="10" actId="20577"/>
        <pc:sldMkLst>
          <pc:docMk/>
          <pc:sldMk cId="0" sldId="257"/>
        </pc:sldMkLst>
        <pc:spChg chg="del">
          <ac:chgData name="Laura Fox" userId="S::lfox@holytrinity.staffs.sch.uk::17fa659b-78e6-4327-b187-bd8b7b297f1f" providerId="AD" clId="Web-{9F645C12-93D3-EE28-E590-B7DC8EEDE18E}" dt="2026-07-07T09:48:38.047" v="1"/>
          <ac:spMkLst>
            <pc:docMk/>
            <pc:sldMk cId="0" sldId="257"/>
            <ac:spMk id="102" creationId="{00000000-0000-0000-0000-000000000000}"/>
          </ac:spMkLst>
        </pc:spChg>
        <pc:spChg chg="mod">
          <ac:chgData name="Laura Fox" userId="S::lfox@holytrinity.staffs.sch.uk::17fa659b-78e6-4327-b187-bd8b7b297f1f" providerId="AD" clId="Web-{9F645C12-93D3-EE28-E590-B7DC8EEDE18E}" dt="2026-07-07T09:49:39.174" v="10" actId="20577"/>
          <ac:spMkLst>
            <pc:docMk/>
            <pc:sldMk cId="0" sldId="257"/>
            <ac:spMk id="103" creationId="{00000000-0000-0000-0000-000000000000}"/>
          </ac:spMkLst>
        </pc:spChg>
        <pc:spChg chg="mod">
          <ac:chgData name="Laura Fox" userId="S::lfox@holytrinity.staffs.sch.uk::17fa659b-78e6-4327-b187-bd8b7b297f1f" providerId="AD" clId="Web-{9F645C12-93D3-EE28-E590-B7DC8EEDE18E}" dt="2026-07-07T09:48:46.500" v="3" actId="1076"/>
          <ac:spMkLst>
            <pc:docMk/>
            <pc:sldMk cId="0" sldId="257"/>
            <ac:spMk id="104" creationId="{00000000-0000-0000-0000-000000000000}"/>
          </ac:spMkLst>
        </pc:spChg>
        <pc:picChg chg="mod">
          <ac:chgData name="Laura Fox" userId="S::lfox@holytrinity.staffs.sch.uk::17fa659b-78e6-4327-b187-bd8b7b297f1f" providerId="AD" clId="Web-{9F645C12-93D3-EE28-E590-B7DC8EEDE18E}" dt="2026-07-07T09:48:40.891" v="2" actId="1076"/>
          <ac:picMkLst>
            <pc:docMk/>
            <pc:sldMk cId="0" sldId="257"/>
            <ac:picMk id="3" creationId="{5A107158-C7D7-523F-AD0C-8E0917078CE8}"/>
          </ac:picMkLst>
        </pc:picChg>
        <pc:picChg chg="del">
          <ac:chgData name="Laura Fox" userId="S::lfox@holytrinity.staffs.sch.uk::17fa659b-78e6-4327-b187-bd8b7b297f1f" providerId="AD" clId="Web-{9F645C12-93D3-EE28-E590-B7DC8EEDE18E}" dt="2026-07-07T09:48:35.235" v="0"/>
          <ac:picMkLst>
            <pc:docMk/>
            <pc:sldMk cId="0" sldId="257"/>
            <ac:picMk id="112" creationId="{00000000-0000-0000-0000-000000000000}"/>
          </ac:picMkLst>
        </pc:picChg>
      </pc:sldChg>
      <pc:sldChg chg="addSp delSp modSp">
        <pc:chgData name="Laura Fox" userId="S::lfox@holytrinity.staffs.sch.uk::17fa659b-78e6-4327-b187-bd8b7b297f1f" providerId="AD" clId="Web-{9F645C12-93D3-EE28-E590-B7DC8EEDE18E}" dt="2026-07-07T09:51:39.083" v="43" actId="1076"/>
        <pc:sldMkLst>
          <pc:docMk/>
          <pc:sldMk cId="0" sldId="259"/>
        </pc:sldMkLst>
        <pc:grpChg chg="add del mod">
          <ac:chgData name="Laura Fox" userId="S::lfox@holytrinity.staffs.sch.uk::17fa659b-78e6-4327-b187-bd8b7b297f1f" providerId="AD" clId="Web-{9F645C12-93D3-EE28-E590-B7DC8EEDE18E}" dt="2026-07-07T09:50:50.535" v="28"/>
          <ac:grpSpMkLst>
            <pc:docMk/>
            <pc:sldMk cId="0" sldId="259"/>
            <ac:grpSpMk id="11" creationId="{7C4B2B14-DF06-4E3C-1CE2-69AC6A25CB31}"/>
          </ac:grpSpMkLst>
        </pc:grpChg>
        <pc:picChg chg="del">
          <ac:chgData name="Laura Fox" userId="S::lfox@holytrinity.staffs.sch.uk::17fa659b-78e6-4327-b187-bd8b7b297f1f" providerId="AD" clId="Web-{9F645C12-93D3-EE28-E590-B7DC8EEDE18E}" dt="2026-07-07T09:51:27.333" v="39"/>
          <ac:picMkLst>
            <pc:docMk/>
            <pc:sldMk cId="0" sldId="259"/>
            <ac:picMk id="5" creationId="{E5C3AAE6-848A-50D4-C561-902C071AF4DC}"/>
          </ac:picMkLst>
        </pc:picChg>
        <pc:picChg chg="mod">
          <ac:chgData name="Laura Fox" userId="S::lfox@holytrinity.staffs.sch.uk::17fa659b-78e6-4327-b187-bd8b7b297f1f" providerId="AD" clId="Web-{9F645C12-93D3-EE28-E590-B7DC8EEDE18E}" dt="2026-07-07T09:51:24.427" v="38" actId="1076"/>
          <ac:picMkLst>
            <pc:docMk/>
            <pc:sldMk cId="0" sldId="259"/>
            <ac:picMk id="6" creationId="{E89C6410-C09B-AE77-A852-47C45874BE6F}"/>
          </ac:picMkLst>
        </pc:picChg>
        <pc:picChg chg="del">
          <ac:chgData name="Laura Fox" userId="S::lfox@holytrinity.staffs.sch.uk::17fa659b-78e6-4327-b187-bd8b7b297f1f" providerId="AD" clId="Web-{9F645C12-93D3-EE28-E590-B7DC8EEDE18E}" dt="2026-07-07T09:50:12.565" v="15"/>
          <ac:picMkLst>
            <pc:docMk/>
            <pc:sldMk cId="0" sldId="259"/>
            <ac:picMk id="7" creationId="{22FDCECD-D550-5FB2-BC9C-0AF219388EDE}"/>
          </ac:picMkLst>
        </pc:picChg>
        <pc:picChg chg="add mod modCrop">
          <ac:chgData name="Laura Fox" userId="S::lfox@holytrinity.staffs.sch.uk::17fa659b-78e6-4327-b187-bd8b7b297f1f" providerId="AD" clId="Web-{9F645C12-93D3-EE28-E590-B7DC8EEDE18E}" dt="2026-07-07T09:50:11.206" v="14" actId="1076"/>
          <ac:picMkLst>
            <pc:docMk/>
            <pc:sldMk cId="0" sldId="259"/>
            <ac:picMk id="8" creationId="{A64CFF2A-24DC-99F2-CED9-05FEA770C53C}"/>
          </ac:picMkLst>
        </pc:picChg>
        <pc:picChg chg="add mod modCrop">
          <ac:chgData name="Laura Fox" userId="S::lfox@holytrinity.staffs.sch.uk::17fa659b-78e6-4327-b187-bd8b7b297f1f" providerId="AD" clId="Web-{9F645C12-93D3-EE28-E590-B7DC8EEDE18E}" dt="2026-07-07T09:50:27.675" v="24" actId="1076"/>
          <ac:picMkLst>
            <pc:docMk/>
            <pc:sldMk cId="0" sldId="259"/>
            <ac:picMk id="9" creationId="{94402019-C27C-44F6-9847-01CF18DA1142}"/>
          </ac:picMkLst>
        </pc:picChg>
        <pc:picChg chg="add mod modCrop">
          <ac:chgData name="Laura Fox" userId="S::lfox@holytrinity.staffs.sch.uk::17fa659b-78e6-4327-b187-bd8b7b297f1f" providerId="AD" clId="Web-{9F645C12-93D3-EE28-E590-B7DC8EEDE18E}" dt="2026-07-07T09:50:27.691" v="25" actId="1076"/>
          <ac:picMkLst>
            <pc:docMk/>
            <pc:sldMk cId="0" sldId="259"/>
            <ac:picMk id="10" creationId="{FD3B49AC-4449-488E-EB59-0D7C6087B7D7}"/>
          </ac:picMkLst>
        </pc:picChg>
        <pc:picChg chg="add mod modCrop">
          <ac:chgData name="Laura Fox" userId="S::lfox@holytrinity.staffs.sch.uk::17fa659b-78e6-4327-b187-bd8b7b297f1f" providerId="AD" clId="Web-{9F645C12-93D3-EE28-E590-B7DC8EEDE18E}" dt="2026-07-07T09:51:05.192" v="32" actId="1076"/>
          <ac:picMkLst>
            <pc:docMk/>
            <pc:sldMk cId="0" sldId="259"/>
            <ac:picMk id="12" creationId="{249D11A3-A821-1C3F-06A3-1F164184E1C3}"/>
          </ac:picMkLst>
        </pc:picChg>
        <pc:picChg chg="add mod modCrop">
          <ac:chgData name="Laura Fox" userId="S::lfox@holytrinity.staffs.sch.uk::17fa659b-78e6-4327-b187-bd8b7b297f1f" providerId="AD" clId="Web-{9F645C12-93D3-EE28-E590-B7DC8EEDE18E}" dt="2026-07-07T09:51:15.458" v="36" actId="1076"/>
          <ac:picMkLst>
            <pc:docMk/>
            <pc:sldMk cId="0" sldId="259"/>
            <ac:picMk id="13" creationId="{9C81362B-F95B-FDC4-7866-16506A6703AC}"/>
          </ac:picMkLst>
        </pc:picChg>
        <pc:picChg chg="add mod modCrop">
          <ac:chgData name="Laura Fox" userId="S::lfox@holytrinity.staffs.sch.uk::17fa659b-78e6-4327-b187-bd8b7b297f1f" providerId="AD" clId="Web-{9F645C12-93D3-EE28-E590-B7DC8EEDE18E}" dt="2026-07-07T09:51:39.083" v="43" actId="1076"/>
          <ac:picMkLst>
            <pc:docMk/>
            <pc:sldMk cId="0" sldId="259"/>
            <ac:picMk id="14" creationId="{7E803BBA-6CAD-8B2D-73A3-31968CDD8B31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8250" y="751400"/>
            <a:ext cx="4592325" cy="3757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3" name="Google Shape;9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3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4:notes"/>
          <p:cNvSpPr txBox="1">
            <a:spLocks noGrp="1"/>
          </p:cNvSpPr>
          <p:nvPr>
            <p:ph type="body" idx="1"/>
          </p:nvPr>
        </p:nvSpPr>
        <p:spPr>
          <a:xfrm>
            <a:off x="688800" y="4758875"/>
            <a:ext cx="5510500" cy="450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750888"/>
            <a:ext cx="2601913" cy="375761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>
  <p:cSld name="Title and Conten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7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7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7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7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7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8"/>
          <p:cNvSpPr txBox="1"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Play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8"/>
          <p:cNvSpPr txBox="1"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757575"/>
              </a:buClr>
              <a:buSzPts val="1800"/>
              <a:buNone/>
              <a:defRPr sz="1800">
                <a:solidFill>
                  <a:srgbClr val="757575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500"/>
              <a:buNone/>
              <a:defRPr sz="1500">
                <a:solidFill>
                  <a:srgbClr val="757575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350"/>
              <a:buNone/>
              <a:defRPr sz="1350">
                <a:solidFill>
                  <a:srgbClr val="757575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757575"/>
              </a:buClr>
              <a:buSzPts val="1200"/>
              <a:buNone/>
              <a:defRPr sz="1200">
                <a:solidFill>
                  <a:srgbClr val="757575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8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8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8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9"/>
          <p:cNvSpPr txBox="1">
            <a:spLocks noGrp="1"/>
          </p:cNvSpPr>
          <p:nvPr>
            <p:ph type="body" idx="2"/>
          </p:nvPr>
        </p:nvSpPr>
        <p:spPr>
          <a:xfrm>
            <a:off x="3471863" y="2637014"/>
            <a:ext cx="2914650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9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0"/>
          <p:cNvSpPr txBox="1"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39" name="Google Shape;39;p10"/>
          <p:cNvSpPr txBox="1">
            <a:spLocks noGrp="1"/>
          </p:cNvSpPr>
          <p:nvPr>
            <p:ph type="body" idx="2"/>
          </p:nvPr>
        </p:nvSpPr>
        <p:spPr>
          <a:xfrm>
            <a:off x="472381" y="3618442"/>
            <a:ext cx="2901255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0"/>
          <p:cNvSpPr txBox="1">
            <a:spLocks noGrp="1"/>
          </p:cNvSpPr>
          <p:nvPr>
            <p:ph type="body" idx="3"/>
          </p:nvPr>
        </p:nvSpPr>
        <p:spPr>
          <a:xfrm>
            <a:off x="3471863" y="2428347"/>
            <a:ext cx="2915543" cy="11900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41" name="Google Shape;41;p10"/>
          <p:cNvSpPr txBox="1">
            <a:spLocks noGrp="1"/>
          </p:cNvSpPr>
          <p:nvPr>
            <p:ph type="body" idx="4"/>
          </p:nvPr>
        </p:nvSpPr>
        <p:spPr>
          <a:xfrm>
            <a:off x="3471863" y="3618442"/>
            <a:ext cx="2915543" cy="53221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1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1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1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2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2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body" idx="1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body" idx="2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58" name="Google Shape;58;p13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Play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>
            <a:spLocks noGrp="1"/>
          </p:cNvSpPr>
          <p:nvPr>
            <p:ph type="pic" idx="2"/>
          </p:nvPr>
        </p:nvSpPr>
        <p:spPr>
          <a:xfrm>
            <a:off x="2915543" y="1426283"/>
            <a:ext cx="3471863" cy="7039681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4"/>
          <p:cNvSpPr txBox="1">
            <a:spLocks noGrp="1"/>
          </p:cNvSpPr>
          <p:nvPr>
            <p:ph type="body" idx="1"/>
          </p:nvPr>
        </p:nvSpPr>
        <p:spPr>
          <a:xfrm>
            <a:off x="472381" y="2971800"/>
            <a:ext cx="2211884" cy="550562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4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body" idx="1"/>
          </p:nvPr>
        </p:nvSpPr>
        <p:spPr>
          <a:xfrm rot="5400000">
            <a:off x="286367" y="2822135"/>
            <a:ext cx="6285266" cy="5915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>
            <a:spLocks noGrp="1"/>
          </p:cNvSpPr>
          <p:nvPr>
            <p:ph type="title"/>
          </p:nvPr>
        </p:nvSpPr>
        <p:spPr>
          <a:xfrm rot="5400000">
            <a:off x="1449696" y="3985464"/>
            <a:ext cx="8394877" cy="1478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body" idx="1"/>
          </p:nvPr>
        </p:nvSpPr>
        <p:spPr>
          <a:xfrm rot="5400000">
            <a:off x="-1550679" y="2549570"/>
            <a:ext cx="8394877" cy="4350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6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Play"/>
              <a:buNone/>
              <a:defRPr sz="3300" b="0" i="0" u="none" strike="noStrike" cap="none">
                <a:solidFill>
                  <a:schemeClr val="dk1"/>
                </a:solidFill>
                <a:latin typeface="Play"/>
                <a:ea typeface="Play"/>
                <a:cs typeface="Play"/>
                <a:sym typeface="Play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5"/>
          <p:cNvSpPr txBox="1"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p5"/>
          <p:cNvSpPr txBox="1">
            <a:spLocks noGrp="1"/>
          </p:cNvSpPr>
          <p:nvPr>
            <p:ph type="dt" idx="10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9" name="Google Shape;9;p5"/>
          <p:cNvSpPr txBox="1">
            <a:spLocks noGrp="1"/>
          </p:cNvSpPr>
          <p:nvPr>
            <p:ph type="ftr" idx="11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0" name="Google Shape;10;p5"/>
          <p:cNvSpPr txBox="1">
            <a:spLocks noGrp="1"/>
          </p:cNvSpPr>
          <p:nvPr>
            <p:ph type="sldNum" idx="12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spcBef>
                <a:spcPts val="0"/>
              </a:spcBef>
              <a:buNone/>
              <a:defRPr sz="900" b="0" i="0" u="none" strike="noStrike" cap="none">
                <a:solidFill>
                  <a:srgbClr val="757575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2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5" Type="http://schemas.openxmlformats.org/officeDocument/2006/relationships/image" Target="../media/image1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1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2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jpeg"/><Relationship Id="rId5" Type="http://schemas.openxmlformats.org/officeDocument/2006/relationships/image" Target="../media/image1.png"/><Relationship Id="rId10" Type="http://schemas.openxmlformats.org/officeDocument/2006/relationships/image" Target="../media/image16.jpeg"/><Relationship Id="rId4" Type="http://schemas.openxmlformats.org/officeDocument/2006/relationships/image" Target="../media/image11.png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"/>
          <p:cNvSpPr/>
          <p:nvPr/>
        </p:nvSpPr>
        <p:spPr>
          <a:xfrm>
            <a:off x="0" y="6480312"/>
            <a:ext cx="6858000" cy="2683565"/>
          </a:xfrm>
          <a:prstGeom prst="rect">
            <a:avLst/>
          </a:prstGeom>
          <a:solidFill>
            <a:schemeClr val="bg1">
              <a:lumMod val="65000"/>
            </a:schemeClr>
          </a:solidFill>
          <a:ln w="19050" cap="flat" cmpd="sng">
            <a:solidFill>
              <a:srgbClr val="46926F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966168" y="566129"/>
            <a:ext cx="5315362" cy="5315362"/>
          </a:xfrm>
          <a:prstGeom prst="ellipse">
            <a:avLst/>
          </a:prstGeom>
          <a:noFill/>
          <a:ln w="63500" cap="flat" cmpd="sng">
            <a:solidFill>
              <a:srgbClr val="FCD44A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1131820" y="742123"/>
            <a:ext cx="4984057" cy="4984057"/>
          </a:xfrm>
          <a:prstGeom prst="ellipse">
            <a:avLst/>
          </a:prstGeom>
          <a:solidFill>
            <a:srgbClr val="D9E5F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 dirty="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transition book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>
                <a:solidFill>
                  <a:schemeClr val="dk1"/>
                </a:solidFill>
                <a:latin typeface="Comic Sans MS"/>
                <a:sym typeface="Comic Sans MS"/>
              </a:rPr>
              <a:t>Year 5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430289" y="7677954"/>
            <a:ext cx="5593198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i="0" u="none" strike="noStrike" cap="none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Transition Booklet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2026 - 2027</a:t>
            </a:r>
            <a:endParaRPr dirty="0"/>
          </a:p>
        </p:txBody>
      </p:sp>
      <p:sp>
        <p:nvSpPr>
          <p:cNvPr id="89" name="Google Shape;89;p1"/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lt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chemeClr val="tx1"/>
              </a:solidFill>
              <a:latin typeface="Edu NSW ACT Cursive SemiBold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AA361B3-D3AD-F119-4A78-2040EB7AA0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5386" y="6480312"/>
            <a:ext cx="1538933" cy="153893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65000"/>
          </a:schemeClr>
        </a:solid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2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2"/>
          <p:cNvSpPr txBox="1"/>
          <p:nvPr/>
        </p:nvSpPr>
        <p:spPr>
          <a:xfrm>
            <a:off x="468995" y="1071813"/>
            <a:ext cx="4204997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Welcome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Our Holy Trinity Team</a:t>
            </a:r>
            <a:endParaRPr dirty="0"/>
          </a:p>
        </p:txBody>
      </p:sp>
      <p:sp>
        <p:nvSpPr>
          <p:cNvPr id="99" name="Google Shape;99;p2"/>
          <p:cNvSpPr/>
          <p:nvPr/>
        </p:nvSpPr>
        <p:spPr>
          <a:xfrm>
            <a:off x="1909482" y="8695921"/>
            <a:ext cx="4948518" cy="533534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2"/>
          <p:cNvSpPr txBox="1"/>
          <p:nvPr/>
        </p:nvSpPr>
        <p:spPr>
          <a:xfrm>
            <a:off x="-482545" y="508092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Mrs Wakefield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2"/>
          <p:cNvSpPr txBox="1"/>
          <p:nvPr/>
        </p:nvSpPr>
        <p:spPr>
          <a:xfrm>
            <a:off x="3916563" y="5090875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solidFill>
                  <a:schemeClr val="dk1"/>
                </a:solidFill>
                <a:latin typeface="Open Sans"/>
                <a:ea typeface="Open Sans"/>
                <a:cs typeface="Open Sans"/>
              </a:rPr>
              <a:t>Jane</a:t>
            </a:r>
            <a:endParaRPr lang="en-GB" sz="1400" b="1" dirty="0">
              <a:solidFill>
                <a:schemeClr val="dk1"/>
              </a:solidFill>
              <a:latin typeface="Open Sans"/>
              <a:ea typeface="Open Sans"/>
              <a:cs typeface="Open Sans"/>
            </a:endParaRPr>
          </a:p>
        </p:txBody>
      </p:sp>
      <p:sp>
        <p:nvSpPr>
          <p:cNvPr id="104" name="Google Shape;104;p2"/>
          <p:cNvSpPr txBox="1"/>
          <p:nvPr/>
        </p:nvSpPr>
        <p:spPr>
          <a:xfrm>
            <a:off x="1712019" y="7703250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en-GB" b="1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Miss Anderson - Teacher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9" name="Google Shape;109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33287" y="972699"/>
            <a:ext cx="14097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2"/>
          <p:cNvSpPr txBox="1"/>
          <p:nvPr/>
        </p:nvSpPr>
        <p:spPr>
          <a:xfrm>
            <a:off x="1745110" y="5062068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rPr>
              <a:t>Mrs </a:t>
            </a:r>
            <a:r>
              <a:rPr lang="en-GB" b="1" dirty="0">
                <a:latin typeface="Open Sans"/>
                <a:ea typeface="Open Sans"/>
                <a:cs typeface="Open Sans"/>
                <a:sym typeface="Open Sans"/>
              </a:rPr>
              <a:t>Fox</a:t>
            </a:r>
            <a:endParaRPr sz="140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6822AAD1-8DF5-4CF2-C9A6-94541F56542F}"/>
              </a:ext>
            </a:extLst>
          </p:cNvPr>
          <p:cNvSpPr txBox="1"/>
          <p:nvPr/>
        </p:nvSpPr>
        <p:spPr>
          <a:xfrm>
            <a:off x="901943" y="9401073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385CA2D-9B38-CC18-D6C5-DC0446C08FB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406" y="8006978"/>
            <a:ext cx="1538933" cy="15389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CA6521A-9900-4366-DED2-1EC20E6D25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41957" y="2614935"/>
            <a:ext cx="1620560" cy="244060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D7441F9-7BD0-7D3D-F315-7DF8C5FF47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9997" y="2621466"/>
            <a:ext cx="1620560" cy="244060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75649EB-72D9-093B-8014-AA13F5F345D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73992" y="2623422"/>
            <a:ext cx="1620560" cy="2429626"/>
          </a:xfrm>
          <a:prstGeom prst="rect">
            <a:avLst/>
          </a:prstGeom>
        </p:spPr>
      </p:pic>
      <p:pic>
        <p:nvPicPr>
          <p:cNvPr id="3" name="Picture 2" descr="A person smiling at camera&#10;&#10;AI-generated content may be incorrect.">
            <a:extLst>
              <a:ext uri="{FF2B5EF4-FFF2-40B4-BE49-F238E27FC236}">
                <a16:creationId xmlns:a16="http://schemas.microsoft.com/office/drawing/2014/main" id="{5A107158-C7D7-523F-AD0C-8E0917078CE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446066" y="5390268"/>
            <a:ext cx="1727105" cy="224926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3"/>
          <p:cNvSpPr/>
          <p:nvPr/>
        </p:nvSpPr>
        <p:spPr>
          <a:xfrm>
            <a:off x="0" y="0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1" name="Google Shape;121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122" name="Google Shape;122;p3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3"/>
          <p:cNvSpPr txBox="1"/>
          <p:nvPr/>
        </p:nvSpPr>
        <p:spPr>
          <a:xfrm>
            <a:off x="468995" y="1071813"/>
            <a:ext cx="4697120" cy="11695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Your Classroom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Next year will look like… </a:t>
            </a:r>
            <a:endParaRPr/>
          </a:p>
        </p:txBody>
      </p:sp>
      <p:sp>
        <p:nvSpPr>
          <p:cNvPr id="125" name="Google Shape;125;p3"/>
          <p:cNvSpPr/>
          <p:nvPr/>
        </p:nvSpPr>
        <p:spPr>
          <a:xfrm>
            <a:off x="1232452" y="8695921"/>
            <a:ext cx="5625548" cy="53353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3"/>
          <p:cNvSpPr txBox="1"/>
          <p:nvPr/>
        </p:nvSpPr>
        <p:spPr>
          <a:xfrm>
            <a:off x="304498" y="2615287"/>
            <a:ext cx="3124502" cy="9541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28" name="Google Shape;128;p3"/>
          <p:cNvSpPr txBox="1"/>
          <p:nvPr/>
        </p:nvSpPr>
        <p:spPr>
          <a:xfrm>
            <a:off x="180875" y="2858757"/>
            <a:ext cx="2452149" cy="203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classroom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and other classrooms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 I will do my learning</a:t>
            </a:r>
            <a:endParaRPr sz="1400" b="1" i="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 b="1" i="0">
              <a:solidFill>
                <a:srgbClr val="000000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endParaRPr sz="1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0" name="Google Shape;130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64000" y="4290095"/>
            <a:ext cx="14859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D9BA8317-EA85-FDA1-F9E1-39F38612192E}"/>
              </a:ext>
            </a:extLst>
          </p:cNvPr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A03A15-714B-BB29-9984-1C001CBF606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205" y="945783"/>
            <a:ext cx="1538933" cy="1538933"/>
          </a:xfrm>
          <a:prstGeom prst="rect">
            <a:avLst/>
          </a:prstGeom>
        </p:spPr>
      </p:pic>
      <p:pic>
        <p:nvPicPr>
          <p:cNvPr id="4" name="Picture 3" descr="A classroom with blue tables and blue chairs&#10;&#10;AI-generated content may be incorrect.">
            <a:extLst>
              <a:ext uri="{FF2B5EF4-FFF2-40B4-BE49-F238E27FC236}">
                <a16:creationId xmlns:a16="http://schemas.microsoft.com/office/drawing/2014/main" id="{77B1D827-CDA2-7D69-70BF-49C2F24C1E4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8972" y="2859113"/>
            <a:ext cx="2993419" cy="3747508"/>
          </a:xfrm>
          <a:prstGeom prst="rect">
            <a:avLst/>
          </a:prstGeom>
        </p:spPr>
      </p:pic>
      <p:pic>
        <p:nvPicPr>
          <p:cNvPr id="5" name="Picture 4" descr="Books on a shelf in a library&#10;&#10;AI-generated content may be incorrect.">
            <a:extLst>
              <a:ext uri="{FF2B5EF4-FFF2-40B4-BE49-F238E27FC236}">
                <a16:creationId xmlns:a16="http://schemas.microsoft.com/office/drawing/2014/main" id="{E669B0EB-905D-3DA7-FE5B-6A9D92FBC92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0831" y="5881007"/>
            <a:ext cx="2049757" cy="2714374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4"/>
          <p:cNvSpPr/>
          <p:nvPr/>
        </p:nvSpPr>
        <p:spPr>
          <a:xfrm>
            <a:off x="0" y="0"/>
            <a:ext cx="6858000" cy="1485923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8" name="Google Shape;138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165290" y="587975"/>
            <a:ext cx="6001588" cy="1295581"/>
          </a:xfrm>
          <a:prstGeom prst="rect">
            <a:avLst/>
          </a:prstGeom>
          <a:noFill/>
          <a:ln>
            <a:noFill/>
          </a:ln>
        </p:spPr>
      </p:pic>
      <p:sp>
        <p:nvSpPr>
          <p:cNvPr id="139" name="Google Shape;139;p4"/>
          <p:cNvSpPr/>
          <p:nvPr/>
        </p:nvSpPr>
        <p:spPr>
          <a:xfrm>
            <a:off x="0" y="945783"/>
            <a:ext cx="6858000" cy="148592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0" name="Google Shape;140;p4"/>
          <p:cNvSpPr txBox="1"/>
          <p:nvPr/>
        </p:nvSpPr>
        <p:spPr>
          <a:xfrm>
            <a:off x="1897275" y="1085014"/>
            <a:ext cx="4442242" cy="1354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1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Around School</a:t>
            </a:r>
            <a:endParaRPr sz="11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dirty="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Next year will look like</a:t>
            </a:r>
            <a:r>
              <a:rPr lang="en-GB" sz="1800" dirty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… </a:t>
            </a:r>
            <a:endParaRPr sz="1100"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200" b="1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2" name="Google Shape;142;p4"/>
          <p:cNvSpPr/>
          <p:nvPr/>
        </p:nvSpPr>
        <p:spPr>
          <a:xfrm>
            <a:off x="1232452" y="8695921"/>
            <a:ext cx="5625548" cy="533534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4"/>
          <p:cNvSpPr txBox="1"/>
          <p:nvPr/>
        </p:nvSpPr>
        <p:spPr>
          <a:xfrm>
            <a:off x="219476" y="4829761"/>
            <a:ext cx="3124502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My adults will drop me off at the </a:t>
            </a: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red</a:t>
            </a: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gate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4"/>
          <p:cNvSpPr txBox="1"/>
          <p:nvPr/>
        </p:nvSpPr>
        <p:spPr>
          <a:xfrm>
            <a:off x="3538229" y="4853089"/>
            <a:ext cx="3124502" cy="3077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i="0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playground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8" name="Google Shape;148;p4"/>
          <p:cNvSpPr txBox="1"/>
          <p:nvPr/>
        </p:nvSpPr>
        <p:spPr>
          <a:xfrm>
            <a:off x="3020643" y="8316125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toilets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9" name="Google Shape;149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19476" y="875882"/>
            <a:ext cx="1600200" cy="147637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Google Shape;89;p1">
            <a:extLst>
              <a:ext uri="{FF2B5EF4-FFF2-40B4-BE49-F238E27FC236}">
                <a16:creationId xmlns:a16="http://schemas.microsoft.com/office/drawing/2014/main" id="{A1EEB7AB-09E6-A6BE-5512-128062AA001E}"/>
              </a:ext>
            </a:extLst>
          </p:cNvPr>
          <p:cNvSpPr txBox="1"/>
          <p:nvPr/>
        </p:nvSpPr>
        <p:spPr>
          <a:xfrm>
            <a:off x="524255" y="9395316"/>
            <a:ext cx="575727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400" i="1" dirty="0">
                <a:solidFill>
                  <a:schemeClr val="tx1"/>
                </a:solidFill>
                <a:latin typeface="Edu NSW ACT Cursive SemiBold" pitchFamily="2" charset="0"/>
              </a:rPr>
              <a:t>Be Curious, Be Inspired, </a:t>
            </a:r>
            <a:r>
              <a:rPr lang="en-GB" sz="2400" i="1" dirty="0">
                <a:solidFill>
                  <a:srgbClr val="FF0000"/>
                </a:solidFill>
                <a:latin typeface="Edu NSW ACT Cursive SemiBold" pitchFamily="2" charset="0"/>
              </a:rPr>
              <a:t>Belong.</a:t>
            </a:r>
            <a:endParaRPr sz="2400" dirty="0">
              <a:solidFill>
                <a:srgbClr val="FF0000"/>
              </a:solidFill>
              <a:latin typeface="Edu NSW ACT Cursive SemiBold" pitchFamily="2" charset="0"/>
            </a:endParaRPr>
          </a:p>
        </p:txBody>
      </p:sp>
      <p:sp>
        <p:nvSpPr>
          <p:cNvPr id="3" name="Google Shape;148;p4">
            <a:extLst>
              <a:ext uri="{FF2B5EF4-FFF2-40B4-BE49-F238E27FC236}">
                <a16:creationId xmlns:a16="http://schemas.microsoft.com/office/drawing/2014/main" id="{858DA92E-C9DE-CACA-C865-329587F74573}"/>
              </a:ext>
            </a:extLst>
          </p:cNvPr>
          <p:cNvSpPr txBox="1"/>
          <p:nvPr/>
        </p:nvSpPr>
        <p:spPr>
          <a:xfrm>
            <a:off x="207372" y="8364816"/>
            <a:ext cx="3124502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 b="1" dirty="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</a:t>
            </a:r>
            <a:r>
              <a:rPr lang="en-GB" b="1" dirty="0">
                <a:latin typeface="Comic Sans MS"/>
                <a:ea typeface="Comic Sans MS"/>
                <a:cs typeface="Comic Sans MS"/>
                <a:sym typeface="Comic Sans MS"/>
              </a:rPr>
              <a:t>dinner hall </a:t>
            </a:r>
            <a:endParaRPr sz="1400" dirty="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6EBB24-48DC-5093-822F-F536260966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067" y="935872"/>
            <a:ext cx="1538933" cy="1538933"/>
          </a:xfrm>
          <a:prstGeom prst="rect">
            <a:avLst/>
          </a:prstGeom>
        </p:spPr>
      </p:pic>
      <p:pic>
        <p:nvPicPr>
          <p:cNvPr id="6" name="Picture 5" descr="A green doors in a room&#10;&#10;AI-generated content may be incorrect.">
            <a:extLst>
              <a:ext uri="{FF2B5EF4-FFF2-40B4-BE49-F238E27FC236}">
                <a16:creationId xmlns:a16="http://schemas.microsoft.com/office/drawing/2014/main" id="{E89C6410-C09B-AE77-A852-47C45874BE6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78725" y="5691238"/>
            <a:ext cx="2302033" cy="2496408"/>
          </a:xfrm>
          <a:prstGeom prst="rect">
            <a:avLst/>
          </a:prstGeom>
        </p:spPr>
      </p:pic>
      <p:pic>
        <p:nvPicPr>
          <p:cNvPr id="152" name="Google Shape;152;p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664133" y="7053685"/>
            <a:ext cx="962025" cy="1476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 descr="A red gate with a red fence in front of a brick building&#10;&#10;AI-generated content may be incorrect.">
            <a:extLst>
              <a:ext uri="{FF2B5EF4-FFF2-40B4-BE49-F238E27FC236}">
                <a16:creationId xmlns:a16="http://schemas.microsoft.com/office/drawing/2014/main" id="{A64CFF2A-24DC-99F2-CED9-05FEA770C53C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905" b="29412"/>
          <a:stretch>
            <a:fillRect/>
          </a:stretch>
        </p:blipFill>
        <p:spPr>
          <a:xfrm>
            <a:off x="627133" y="2521782"/>
            <a:ext cx="2313322" cy="2144806"/>
          </a:xfrm>
          <a:prstGeom prst="rect">
            <a:avLst/>
          </a:prstGeom>
        </p:spPr>
      </p:pic>
      <p:pic>
        <p:nvPicPr>
          <p:cNvPr id="12" name="Picture 11" descr="A brick building with a playground and a basketball court&#10;&#10;AI-generated content may be incorrect.">
            <a:extLst>
              <a:ext uri="{FF2B5EF4-FFF2-40B4-BE49-F238E27FC236}">
                <a16:creationId xmlns:a16="http://schemas.microsoft.com/office/drawing/2014/main" id="{249D11A3-A821-1C3F-06A3-1F164184E1C3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 r="-617" b="-610"/>
          <a:stretch>
            <a:fillRect/>
          </a:stretch>
        </p:blipFill>
        <p:spPr>
          <a:xfrm>
            <a:off x="4957798" y="2717775"/>
            <a:ext cx="1716105" cy="1734537"/>
          </a:xfrm>
          <a:prstGeom prst="rect">
            <a:avLst/>
          </a:prstGeom>
        </p:spPr>
      </p:pic>
      <p:pic>
        <p:nvPicPr>
          <p:cNvPr id="13" name="Picture 12" descr="A playground with red and white objects&#10;&#10;AI-generated content may be incorrect.">
            <a:extLst>
              <a:ext uri="{FF2B5EF4-FFF2-40B4-BE49-F238E27FC236}">
                <a16:creationId xmlns:a16="http://schemas.microsoft.com/office/drawing/2014/main" id="{9C81362B-F95B-FDC4-7866-16506A6703AC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 b="595"/>
          <a:stretch>
            <a:fillRect/>
          </a:stretch>
        </p:blipFill>
        <p:spPr>
          <a:xfrm>
            <a:off x="3195152" y="2693962"/>
            <a:ext cx="1686520" cy="1761105"/>
          </a:xfrm>
          <a:prstGeom prst="rect">
            <a:avLst/>
          </a:prstGeom>
        </p:spPr>
      </p:pic>
      <p:pic>
        <p:nvPicPr>
          <p:cNvPr id="14" name="Picture 13" descr="A room with tables and chairs&#10;&#10;AI-generated content may be incorrect.">
            <a:extLst>
              <a:ext uri="{FF2B5EF4-FFF2-40B4-BE49-F238E27FC236}">
                <a16:creationId xmlns:a16="http://schemas.microsoft.com/office/drawing/2014/main" id="{7E803BBA-6CAD-8B2D-73A3-31968CDD8B31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 r="-450" b="457"/>
          <a:stretch>
            <a:fillRect/>
          </a:stretch>
        </p:blipFill>
        <p:spPr>
          <a:xfrm>
            <a:off x="679564" y="5687332"/>
            <a:ext cx="2344962" cy="229452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48EFA4DC5B3924CB188694319C98177" ma:contentTypeVersion="3" ma:contentTypeDescription="Create a new document." ma:contentTypeScope="" ma:versionID="1cfcfbfee00a310049638faba000bec8">
  <xsd:schema xmlns:xsd="http://www.w3.org/2001/XMLSchema" xmlns:xs="http://www.w3.org/2001/XMLSchema" xmlns:p="http://schemas.microsoft.com/office/2006/metadata/properties" xmlns:ns2="677001ba-416d-4e3e-bc46-1f7fd921a69c" targetNamespace="http://schemas.microsoft.com/office/2006/metadata/properties" ma:root="true" ma:fieldsID="e1ef5832627025eb607d50f5ce4a7edc" ns2:_="">
    <xsd:import namespace="677001ba-416d-4e3e-bc46-1f7fd921a69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77001ba-416d-4e3e-bc46-1f7fd921a69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B28E696-D7B7-4971-ACEC-1AEEDBC7D6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77001ba-416d-4e3e-bc46-1f7fd921a69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EA30091-BF41-4C6E-88BC-D7E4B8FC231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72E5AC8-1B3A-4862-B0E2-3030DC4D4EAD}">
  <ds:schemaRefs>
    <ds:schemaRef ds:uri="http://schemas.microsoft.com/office/infopath/2007/PartnerControls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677001ba-416d-4e3e-bc46-1f7fd921a69c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345</TotalTime>
  <Words>101</Words>
  <Application>Microsoft Office PowerPoint</Application>
  <PresentationFormat>A4 Paper (210x297 mm)</PresentationFormat>
  <Paragraphs>34</Paragraphs>
  <Slides>4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Mr J O'Sullivan</dc:creator>
  <cp:lastModifiedBy>Laura Fox</cp:lastModifiedBy>
  <cp:revision>55</cp:revision>
  <dcterms:created xsi:type="dcterms:W3CDTF">2025-07-07T09:09:07Z</dcterms:created>
  <dcterms:modified xsi:type="dcterms:W3CDTF">2026-07-07T09:51:46Z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0x010100348EFA4DC5B3924CB188694319C98177</vt:lpwstr>
  </property>
</Properties>
</file>