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4"/>
  </p:sldMasterIdLst>
  <p:notesMasterIdLst>
    <p:notesMasterId r:id="rId9"/>
  </p:notesMasterIdLst>
  <p:sldIdLst>
    <p:sldId id="256" r:id="rId5"/>
    <p:sldId id="257" r:id="rId6"/>
    <p:sldId id="258" r:id="rId7"/>
    <p:sldId id="259" r:id="rId8"/>
  </p:sldIdLst>
  <p:sldSz cx="6858000" cy="9906000" type="A4"/>
  <p:notesSz cx="6888163" cy="10018713"/>
  <p:embeddedFontLst>
    <p:embeddedFont>
      <p:font typeface="Comic Sans MS" panose="030F0702030302020204" pitchFamily="66" charset="0"/>
      <p:regular r:id="rId10"/>
      <p:bold r:id="rId11"/>
      <p:italic r:id="rId12"/>
      <p:boldItalic r:id="rId13"/>
    </p:embeddedFont>
    <p:embeddedFont>
      <p:font typeface="Edu NSW ACT Cursive SemiBold" panose="020B0604020202020204" charset="0"/>
      <p:bold r:id="rId14"/>
    </p:embeddedFont>
    <p:embeddedFont>
      <p:font typeface="Open Sans" panose="020B0606030504020204" pitchFamily="34" charset="0"/>
      <p:regular r:id="rId15"/>
      <p:bold r:id="rId16"/>
      <p:italic r:id="rId17"/>
      <p:boldItalic r:id="rId1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19" roundtripDataSignature="AMtx7mgfrhlr1jdbYyZklvQWdOnVZUe2K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7FBF718-F2B2-8768-36F4-FE03B109469A}" v="22" dt="2026-07-08T09:17:02.54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2814" y="5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font" Target="fonts/font7.fntdata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font" Target="fonts/font2.fntdata"/><Relationship Id="rId24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font" Target="fonts/font6.fntdata"/><Relationship Id="rId23" Type="http://schemas.openxmlformats.org/officeDocument/2006/relationships/tableStyles" Target="tableStyles.xml"/><Relationship Id="rId10" Type="http://schemas.openxmlformats.org/officeDocument/2006/relationships/font" Target="fonts/font1.fntdata"/><Relationship Id="rId19" Type="http://customschemas.google.com/relationships/presentationmetadata" Target="metadata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5.fntdata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aura Fox" userId="S::lfox@holytrinity.staffs.sch.uk::17fa659b-78e6-4327-b187-bd8b7b297f1f" providerId="AD" clId="Web-{D7FBF718-F2B2-8768-36F4-FE03B109469A}"/>
    <pc:docChg chg="modSld">
      <pc:chgData name="Laura Fox" userId="S::lfox@holytrinity.staffs.sch.uk::17fa659b-78e6-4327-b187-bd8b7b297f1f" providerId="AD" clId="Web-{D7FBF718-F2B2-8768-36F4-FE03B109469A}" dt="2026-07-08T09:17:02.549" v="13" actId="20577"/>
      <pc:docMkLst>
        <pc:docMk/>
      </pc:docMkLst>
      <pc:sldChg chg="delSp modSp">
        <pc:chgData name="Laura Fox" userId="S::lfox@holytrinity.staffs.sch.uk::17fa659b-78e6-4327-b187-bd8b7b297f1f" providerId="AD" clId="Web-{D7FBF718-F2B2-8768-36F4-FE03B109469A}" dt="2026-07-08T09:17:02.549" v="13" actId="20577"/>
        <pc:sldMkLst>
          <pc:docMk/>
          <pc:sldMk cId="0" sldId="257"/>
        </pc:sldMkLst>
        <pc:spChg chg="del">
          <ac:chgData name="Laura Fox" userId="S::lfox@holytrinity.staffs.sch.uk::17fa659b-78e6-4327-b187-bd8b7b297f1f" providerId="AD" clId="Web-{D7FBF718-F2B2-8768-36F4-FE03B109469A}" dt="2026-07-08T09:15:14.682" v="2"/>
          <ac:spMkLst>
            <pc:docMk/>
            <pc:sldMk cId="0" sldId="257"/>
            <ac:spMk id="102" creationId="{00000000-0000-0000-0000-000000000000}"/>
          </ac:spMkLst>
        </pc:spChg>
        <pc:spChg chg="mod">
          <ac:chgData name="Laura Fox" userId="S::lfox@holytrinity.staffs.sch.uk::17fa659b-78e6-4327-b187-bd8b7b297f1f" providerId="AD" clId="Web-{D7FBF718-F2B2-8768-36F4-FE03B109469A}" dt="2026-07-08T09:17:02.549" v="13" actId="20577"/>
          <ac:spMkLst>
            <pc:docMk/>
            <pc:sldMk cId="0" sldId="257"/>
            <ac:spMk id="103" creationId="{00000000-0000-0000-0000-000000000000}"/>
          </ac:spMkLst>
        </pc:spChg>
        <pc:spChg chg="mod">
          <ac:chgData name="Laura Fox" userId="S::lfox@holytrinity.staffs.sch.uk::17fa659b-78e6-4327-b187-bd8b7b297f1f" providerId="AD" clId="Web-{D7FBF718-F2B2-8768-36F4-FE03B109469A}" dt="2026-07-08T09:16:15.405" v="10" actId="20577"/>
          <ac:spMkLst>
            <pc:docMk/>
            <pc:sldMk cId="0" sldId="257"/>
            <ac:spMk id="104" creationId="{00000000-0000-0000-0000-000000000000}"/>
          </ac:spMkLst>
        </pc:spChg>
        <pc:spChg chg="del mod">
          <ac:chgData name="Laura Fox" userId="S::lfox@holytrinity.staffs.sch.uk::17fa659b-78e6-4327-b187-bd8b7b297f1f" providerId="AD" clId="Web-{D7FBF718-F2B2-8768-36F4-FE03B109469A}" dt="2026-07-08T09:15:17.463" v="4"/>
          <ac:spMkLst>
            <pc:docMk/>
            <pc:sldMk cId="0" sldId="257"/>
            <ac:spMk id="107" creationId="{00000000-0000-0000-0000-000000000000}"/>
          </ac:spMkLst>
        </pc:spChg>
        <pc:picChg chg="mod">
          <ac:chgData name="Laura Fox" userId="S::lfox@holytrinity.staffs.sch.uk::17fa659b-78e6-4327-b187-bd8b7b297f1f" providerId="AD" clId="Web-{D7FBF718-F2B2-8768-36F4-FE03B109469A}" dt="2026-07-08T09:15:20.057" v="5" actId="1076"/>
          <ac:picMkLst>
            <pc:docMk/>
            <pc:sldMk cId="0" sldId="257"/>
            <ac:picMk id="3" creationId="{4CA31A37-CD6E-DEF2-8B87-06B89ACC93E9}"/>
          </ac:picMkLst>
        </pc:picChg>
        <pc:picChg chg="del">
          <ac:chgData name="Laura Fox" userId="S::lfox@holytrinity.staffs.sch.uk::17fa659b-78e6-4327-b187-bd8b7b297f1f" providerId="AD" clId="Web-{D7FBF718-F2B2-8768-36F4-FE03B109469A}" dt="2026-07-08T09:15:10.088" v="0"/>
          <ac:picMkLst>
            <pc:docMk/>
            <pc:sldMk cId="0" sldId="257"/>
            <ac:picMk id="112" creationId="{00000000-0000-0000-0000-000000000000}"/>
          </ac:picMkLst>
        </pc:picChg>
        <pc:picChg chg="del">
          <ac:chgData name="Laura Fox" userId="S::lfox@holytrinity.staffs.sch.uk::17fa659b-78e6-4327-b187-bd8b7b297f1f" providerId="AD" clId="Web-{D7FBF718-F2B2-8768-36F4-FE03B109469A}" dt="2026-07-08T09:15:12.041" v="1"/>
          <ac:picMkLst>
            <pc:docMk/>
            <pc:sldMk cId="0" sldId="257"/>
            <ac:picMk id="113" creationId="{00000000-0000-0000-0000-000000000000}"/>
          </ac:picMkLst>
        </pc:picChg>
      </pc:sldChg>
      <pc:sldChg chg="modSp">
        <pc:chgData name="Laura Fox" userId="S::lfox@holytrinity.staffs.sch.uk::17fa659b-78e6-4327-b187-bd8b7b297f1f" providerId="AD" clId="Web-{D7FBF718-F2B2-8768-36F4-FE03B109469A}" dt="2026-07-08T09:16:27" v="11" actId="1076"/>
        <pc:sldMkLst>
          <pc:docMk/>
          <pc:sldMk cId="0" sldId="258"/>
        </pc:sldMkLst>
        <pc:picChg chg="mod">
          <ac:chgData name="Laura Fox" userId="S::lfox@holytrinity.staffs.sch.uk::17fa659b-78e6-4327-b187-bd8b7b297f1f" providerId="AD" clId="Web-{D7FBF718-F2B2-8768-36F4-FE03B109469A}" dt="2026-07-08T09:16:27" v="11" actId="1076"/>
          <ac:picMkLst>
            <pc:docMk/>
            <pc:sldMk cId="0" sldId="258"/>
            <ac:picMk id="130" creationId="{00000000-0000-0000-0000-000000000000}"/>
          </ac:picMkLst>
        </pc:picChg>
      </pc:sldChg>
    </pc:docChg>
  </pc:docChgLst>
  <pc:docChgLst>
    <pc:chgData name="Laura Fox" userId="S::lfox@holytrinity.staffs.sch.uk::17fa659b-78e6-4327-b187-bd8b7b297f1f" providerId="AD" clId="Web-{71C99A42-284A-0E38-40CD-91D54540044D}"/>
    <pc:docChg chg="modSld">
      <pc:chgData name="Laura Fox" userId="S::lfox@holytrinity.staffs.sch.uk::17fa659b-78e6-4327-b187-bd8b7b297f1f" providerId="AD" clId="Web-{71C99A42-284A-0E38-40CD-91D54540044D}" dt="2026-06-26T09:53:37.816" v="75" actId="1076"/>
      <pc:docMkLst>
        <pc:docMk/>
      </pc:docMkLst>
      <pc:sldChg chg="addSp delSp modSp">
        <pc:chgData name="Laura Fox" userId="S::lfox@holytrinity.staffs.sch.uk::17fa659b-78e6-4327-b187-bd8b7b297f1f" providerId="AD" clId="Web-{71C99A42-284A-0E38-40CD-91D54540044D}" dt="2026-06-26T09:40:53.410" v="24" actId="1076"/>
        <pc:sldMkLst>
          <pc:docMk/>
          <pc:sldMk cId="0" sldId="257"/>
        </pc:sldMkLst>
        <pc:spChg chg="mod">
          <ac:chgData name="Laura Fox" userId="S::lfox@holytrinity.staffs.sch.uk::17fa659b-78e6-4327-b187-bd8b7b297f1f" providerId="AD" clId="Web-{71C99A42-284A-0E38-40CD-91D54540044D}" dt="2026-06-26T09:39:17.409" v="12" actId="1076"/>
          <ac:spMkLst>
            <pc:docMk/>
            <pc:sldMk cId="0" sldId="257"/>
            <ac:spMk id="102" creationId="{00000000-0000-0000-0000-000000000000}"/>
          </ac:spMkLst>
        </pc:spChg>
        <pc:spChg chg="mod">
          <ac:chgData name="Laura Fox" userId="S::lfox@holytrinity.staffs.sch.uk::17fa659b-78e6-4327-b187-bd8b7b297f1f" providerId="AD" clId="Web-{71C99A42-284A-0E38-40CD-91D54540044D}" dt="2026-06-26T09:39:51.160" v="23" actId="20577"/>
          <ac:spMkLst>
            <pc:docMk/>
            <pc:sldMk cId="0" sldId="257"/>
            <ac:spMk id="104" creationId="{00000000-0000-0000-0000-000000000000}"/>
          </ac:spMkLst>
        </pc:spChg>
        <pc:spChg chg="mod">
          <ac:chgData name="Laura Fox" userId="S::lfox@holytrinity.staffs.sch.uk::17fa659b-78e6-4327-b187-bd8b7b297f1f" providerId="AD" clId="Web-{71C99A42-284A-0E38-40CD-91D54540044D}" dt="2026-06-26T09:39:10.050" v="11" actId="20577"/>
          <ac:spMkLst>
            <pc:docMk/>
            <pc:sldMk cId="0" sldId="257"/>
            <ac:spMk id="107" creationId="{00000000-0000-0000-0000-000000000000}"/>
          </ac:spMkLst>
        </pc:spChg>
        <pc:picChg chg="add mod">
          <ac:chgData name="Laura Fox" userId="S::lfox@holytrinity.staffs.sch.uk::17fa659b-78e6-4327-b187-bd8b7b297f1f" providerId="AD" clId="Web-{71C99A42-284A-0E38-40CD-91D54540044D}" dt="2026-06-26T09:40:53.410" v="24" actId="1076"/>
          <ac:picMkLst>
            <pc:docMk/>
            <pc:sldMk cId="0" sldId="257"/>
            <ac:picMk id="3" creationId="{4CA31A37-CD6E-DEF2-8B87-06B89ACC93E9}"/>
          </ac:picMkLst>
        </pc:picChg>
        <pc:picChg chg="mod">
          <ac:chgData name="Laura Fox" userId="S::lfox@holytrinity.staffs.sch.uk::17fa659b-78e6-4327-b187-bd8b7b297f1f" providerId="AD" clId="Web-{71C99A42-284A-0E38-40CD-91D54540044D}" dt="2026-06-26T09:38:08.284" v="2" actId="1076"/>
          <ac:picMkLst>
            <pc:docMk/>
            <pc:sldMk cId="0" sldId="257"/>
            <ac:picMk id="113" creationId="{00000000-0000-0000-0000-000000000000}"/>
          </ac:picMkLst>
        </pc:picChg>
      </pc:sldChg>
      <pc:sldChg chg="addSp delSp modSp">
        <pc:chgData name="Laura Fox" userId="S::lfox@holytrinity.staffs.sch.uk::17fa659b-78e6-4327-b187-bd8b7b297f1f" providerId="AD" clId="Web-{71C99A42-284A-0E38-40CD-91D54540044D}" dt="2026-06-26T09:53:00.128" v="70" actId="1076"/>
        <pc:sldMkLst>
          <pc:docMk/>
          <pc:sldMk cId="0" sldId="258"/>
        </pc:sldMkLst>
        <pc:picChg chg="add mod">
          <ac:chgData name="Laura Fox" userId="S::lfox@holytrinity.staffs.sch.uk::17fa659b-78e6-4327-b187-bd8b7b297f1f" providerId="AD" clId="Web-{71C99A42-284A-0E38-40CD-91D54540044D}" dt="2026-06-26T09:47:39.492" v="44" actId="1076"/>
          <ac:picMkLst>
            <pc:docMk/>
            <pc:sldMk cId="0" sldId="258"/>
            <ac:picMk id="4" creationId="{1D69A272-D1D8-DA4A-D57A-B1C8161D8E60}"/>
          </ac:picMkLst>
        </pc:picChg>
        <pc:picChg chg="add mod">
          <ac:chgData name="Laura Fox" userId="S::lfox@holytrinity.staffs.sch.uk::17fa659b-78e6-4327-b187-bd8b7b297f1f" providerId="AD" clId="Web-{71C99A42-284A-0E38-40CD-91D54540044D}" dt="2026-06-26T09:48:42.464" v="49" actId="14100"/>
          <ac:picMkLst>
            <pc:docMk/>
            <pc:sldMk cId="0" sldId="258"/>
            <ac:picMk id="5" creationId="{903DA7CD-D8A0-D395-5605-9DCFB16B1084}"/>
          </ac:picMkLst>
        </pc:picChg>
        <pc:picChg chg="add mod">
          <ac:chgData name="Laura Fox" userId="S::lfox@holytrinity.staffs.sch.uk::17fa659b-78e6-4327-b187-bd8b7b297f1f" providerId="AD" clId="Web-{71C99A42-284A-0E38-40CD-91D54540044D}" dt="2026-06-26T09:53:00.128" v="70" actId="1076"/>
          <ac:picMkLst>
            <pc:docMk/>
            <pc:sldMk cId="0" sldId="258"/>
            <ac:picMk id="7" creationId="{208B81B5-7B0C-E1B8-5AAF-20C767D471F8}"/>
          </ac:picMkLst>
        </pc:picChg>
      </pc:sldChg>
      <pc:sldChg chg="addSp delSp modSp">
        <pc:chgData name="Laura Fox" userId="S::lfox@holytrinity.staffs.sch.uk::17fa659b-78e6-4327-b187-bd8b7b297f1f" providerId="AD" clId="Web-{71C99A42-284A-0E38-40CD-91D54540044D}" dt="2026-06-26T09:53:37.816" v="75" actId="1076"/>
        <pc:sldMkLst>
          <pc:docMk/>
          <pc:sldMk cId="0" sldId="259"/>
        </pc:sldMkLst>
        <pc:picChg chg="add mod">
          <ac:chgData name="Laura Fox" userId="S::lfox@holytrinity.staffs.sch.uk::17fa659b-78e6-4327-b187-bd8b7b297f1f" providerId="AD" clId="Web-{71C99A42-284A-0E38-40CD-91D54540044D}" dt="2026-06-26T09:42:01.458" v="32" actId="14100"/>
          <ac:picMkLst>
            <pc:docMk/>
            <pc:sldMk cId="0" sldId="259"/>
            <ac:picMk id="5" creationId="{EFDC54AD-3427-F33A-F76A-7BAAFB315B6F}"/>
          </ac:picMkLst>
        </pc:picChg>
        <pc:picChg chg="add mod">
          <ac:chgData name="Laura Fox" userId="S::lfox@holytrinity.staffs.sch.uk::17fa659b-78e6-4327-b187-bd8b7b297f1f" providerId="AD" clId="Web-{71C99A42-284A-0E38-40CD-91D54540044D}" dt="2026-06-26T09:45:51.735" v="38" actId="14100"/>
          <ac:picMkLst>
            <pc:docMk/>
            <pc:sldMk cId="0" sldId="259"/>
            <ac:picMk id="6" creationId="{A5D551D3-463D-3F7C-5B45-7E152561A7D6}"/>
          </ac:picMkLst>
        </pc:picChg>
        <pc:picChg chg="add mod">
          <ac:chgData name="Laura Fox" userId="S::lfox@holytrinity.staffs.sch.uk::17fa659b-78e6-4327-b187-bd8b7b297f1f" providerId="AD" clId="Web-{71C99A42-284A-0E38-40CD-91D54540044D}" dt="2026-06-26T09:52:02.486" v="64" actId="14100"/>
          <ac:picMkLst>
            <pc:docMk/>
            <pc:sldMk cId="0" sldId="259"/>
            <ac:picMk id="7" creationId="{7C5CBD6A-4493-ABCC-22AB-19D22B80C7F9}"/>
          </ac:picMkLst>
        </pc:picChg>
        <pc:picChg chg="add mod">
          <ac:chgData name="Laura Fox" userId="S::lfox@holytrinity.staffs.sch.uk::17fa659b-78e6-4327-b187-bd8b7b297f1f" providerId="AD" clId="Web-{71C99A42-284A-0E38-40CD-91D54540044D}" dt="2026-06-26T09:53:37.816" v="75" actId="1076"/>
          <ac:picMkLst>
            <pc:docMk/>
            <pc:sldMk cId="0" sldId="259"/>
            <ac:picMk id="9" creationId="{EBEA28D8-D2FD-FE30-3F82-4B3863D6568B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8250" y="751400"/>
            <a:ext cx="4592325" cy="3757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8800" y="4758875"/>
            <a:ext cx="5510500" cy="450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8800" y="4758875"/>
            <a:ext cx="5510500" cy="450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750888"/>
            <a:ext cx="2601913" cy="375761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2:notes"/>
          <p:cNvSpPr txBox="1">
            <a:spLocks noGrp="1"/>
          </p:cNvSpPr>
          <p:nvPr>
            <p:ph type="body" idx="1"/>
          </p:nvPr>
        </p:nvSpPr>
        <p:spPr>
          <a:xfrm>
            <a:off x="688800" y="4758875"/>
            <a:ext cx="5510500" cy="450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3" name="Google Shape;93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750888"/>
            <a:ext cx="2601913" cy="375761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3:notes"/>
          <p:cNvSpPr txBox="1">
            <a:spLocks noGrp="1"/>
          </p:cNvSpPr>
          <p:nvPr>
            <p:ph type="body" idx="1"/>
          </p:nvPr>
        </p:nvSpPr>
        <p:spPr>
          <a:xfrm>
            <a:off x="688800" y="4758875"/>
            <a:ext cx="5510500" cy="450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8" name="Google Shape;118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750888"/>
            <a:ext cx="2601913" cy="375761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4:notes"/>
          <p:cNvSpPr txBox="1">
            <a:spLocks noGrp="1"/>
          </p:cNvSpPr>
          <p:nvPr>
            <p:ph type="body" idx="1"/>
          </p:nvPr>
        </p:nvSpPr>
        <p:spPr>
          <a:xfrm>
            <a:off x="688800" y="4758875"/>
            <a:ext cx="5510500" cy="450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5" name="Google Shape;135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750888"/>
            <a:ext cx="2601913" cy="375761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6"/>
          <p:cNvSpPr txBox="1"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Play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6"/>
          <p:cNvSpPr txBox="1"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/>
            </a:lvl3pPr>
            <a:lvl4pPr lvl="3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14" name="Google Shape;14;p6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6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6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>
  <p:cSld name="Title and Conten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7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7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7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7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7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8"/>
          <p:cNvSpPr txBox="1"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Play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8"/>
          <p:cNvSpPr txBox="1"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757575"/>
              </a:buClr>
              <a:buSzPts val="1800"/>
              <a:buNone/>
              <a:defRPr sz="1800">
                <a:solidFill>
                  <a:srgbClr val="757575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500"/>
              <a:buNone/>
              <a:defRPr sz="1500">
                <a:solidFill>
                  <a:srgbClr val="757575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350"/>
              <a:buNone/>
              <a:defRPr sz="1350">
                <a:solidFill>
                  <a:srgbClr val="757575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200"/>
              <a:buNone/>
              <a:defRPr sz="1200">
                <a:solidFill>
                  <a:srgbClr val="757575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200"/>
              <a:buNone/>
              <a:defRPr sz="1200">
                <a:solidFill>
                  <a:srgbClr val="757575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200"/>
              <a:buNone/>
              <a:defRPr sz="1200">
                <a:solidFill>
                  <a:srgbClr val="757575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200"/>
              <a:buNone/>
              <a:defRPr sz="1200">
                <a:solidFill>
                  <a:srgbClr val="757575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200"/>
              <a:buNone/>
              <a:defRPr sz="1200">
                <a:solidFill>
                  <a:srgbClr val="757575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200"/>
              <a:buNone/>
              <a:defRPr sz="1200">
                <a:solidFill>
                  <a:srgbClr val="757575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8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8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8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9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9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9"/>
          <p:cNvSpPr txBox="1">
            <a:spLocks noGrp="1"/>
          </p:cNvSpPr>
          <p:nvPr>
            <p:ph type="body" idx="2"/>
          </p:nvPr>
        </p:nvSpPr>
        <p:spPr>
          <a:xfrm>
            <a:off x="3471863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9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9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9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10"/>
          <p:cNvSpPr txBox="1"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0"/>
          <p:cNvSpPr txBox="1"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39" name="Google Shape;39;p10"/>
          <p:cNvSpPr txBox="1">
            <a:spLocks noGrp="1"/>
          </p:cNvSpPr>
          <p:nvPr>
            <p:ph type="body" idx="2"/>
          </p:nvPr>
        </p:nvSpPr>
        <p:spPr>
          <a:xfrm>
            <a:off x="472381" y="3618442"/>
            <a:ext cx="2901255" cy="5322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10"/>
          <p:cNvSpPr txBox="1">
            <a:spLocks noGrp="1"/>
          </p:cNvSpPr>
          <p:nvPr>
            <p:ph type="body" idx="3"/>
          </p:nvPr>
        </p:nvSpPr>
        <p:spPr>
          <a:xfrm>
            <a:off x="3471863" y="2428347"/>
            <a:ext cx="2915543" cy="1190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41" name="Google Shape;41;p10"/>
          <p:cNvSpPr txBox="1">
            <a:spLocks noGrp="1"/>
          </p:cNvSpPr>
          <p:nvPr>
            <p:ph type="body" idx="4"/>
          </p:nvPr>
        </p:nvSpPr>
        <p:spPr>
          <a:xfrm>
            <a:off x="3471863" y="3618442"/>
            <a:ext cx="2915543" cy="5322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10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10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1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1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1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2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2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2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3"/>
          <p:cNvSpPr txBox="1"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lay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3"/>
          <p:cNvSpPr txBox="1">
            <a:spLocks noGrp="1"/>
          </p:cNvSpPr>
          <p:nvPr>
            <p:ph type="body" idx="1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619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4pPr>
            <a:lvl5pPr marL="2286000" lvl="4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5pPr>
            <a:lvl6pPr marL="2743200" lvl="5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marL="3200400" lvl="6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marL="3657600" lvl="7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marL="4114800" lvl="8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>
            <a:endParaRPr/>
          </a:p>
        </p:txBody>
      </p:sp>
      <p:sp>
        <p:nvSpPr>
          <p:cNvPr id="57" name="Google Shape;57;p13"/>
          <p:cNvSpPr txBox="1">
            <a:spLocks noGrp="1"/>
          </p:cNvSpPr>
          <p:nvPr>
            <p:ph type="body" idx="2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>
            <a:endParaRPr/>
          </a:p>
        </p:txBody>
      </p:sp>
      <p:sp>
        <p:nvSpPr>
          <p:cNvPr id="58" name="Google Shape;58;p13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3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3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4"/>
          <p:cNvSpPr txBox="1"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lay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4"/>
          <p:cNvSpPr>
            <a:spLocks noGrp="1"/>
          </p:cNvSpPr>
          <p:nvPr>
            <p:ph type="pic" idx="2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4"/>
          <p:cNvSpPr txBox="1">
            <a:spLocks noGrp="1"/>
          </p:cNvSpPr>
          <p:nvPr>
            <p:ph type="body" idx="1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>
            <a:endParaRPr/>
          </a:p>
        </p:txBody>
      </p:sp>
      <p:sp>
        <p:nvSpPr>
          <p:cNvPr id="65" name="Google Shape;65;p14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4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4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5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5"/>
          <p:cNvSpPr txBox="1">
            <a:spLocks noGrp="1"/>
          </p:cNvSpPr>
          <p:nvPr>
            <p:ph type="body" idx="1"/>
          </p:nvPr>
        </p:nvSpPr>
        <p:spPr>
          <a:xfrm rot="5400000">
            <a:off x="286367" y="2822135"/>
            <a:ext cx="6285266" cy="5915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5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5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5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6"/>
          <p:cNvSpPr txBox="1">
            <a:spLocks noGrp="1"/>
          </p:cNvSpPr>
          <p:nvPr>
            <p:ph type="title"/>
          </p:nvPr>
        </p:nvSpPr>
        <p:spPr>
          <a:xfrm rot="5400000">
            <a:off x="1449696" y="3985464"/>
            <a:ext cx="8394877" cy="1478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6"/>
          <p:cNvSpPr txBox="1">
            <a:spLocks noGrp="1"/>
          </p:cNvSpPr>
          <p:nvPr>
            <p:ph type="body" idx="1"/>
          </p:nvPr>
        </p:nvSpPr>
        <p:spPr>
          <a:xfrm rot="5400000">
            <a:off x="-1550679" y="2549570"/>
            <a:ext cx="8394877" cy="43505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6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6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6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5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Play"/>
              <a:buNone/>
              <a:defRPr sz="3300" b="0" i="0" u="none" strike="noStrike" cap="non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5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p5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9" name="Google Shape;9;p5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0" name="Google Shape;10;p5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2.png"/><Relationship Id="rId7" Type="http://schemas.openxmlformats.org/officeDocument/2006/relationships/image" Target="../media/image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g"/><Relationship Id="rId5" Type="http://schemas.openxmlformats.org/officeDocument/2006/relationships/image" Target="../media/image1.png"/><Relationship Id="rId4" Type="http://schemas.openxmlformats.org/officeDocument/2006/relationships/image" Target="../media/image3.png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2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1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2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png"/><Relationship Id="rId5" Type="http://schemas.openxmlformats.org/officeDocument/2006/relationships/image" Target="../media/image13.png"/><Relationship Id="rId10" Type="http://schemas.openxmlformats.org/officeDocument/2006/relationships/image" Target="../media/image17.png"/><Relationship Id="rId4" Type="http://schemas.openxmlformats.org/officeDocument/2006/relationships/image" Target="../media/image12.png"/><Relationship Id="rId9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"/>
          <p:cNvSpPr/>
          <p:nvPr/>
        </p:nvSpPr>
        <p:spPr>
          <a:xfrm>
            <a:off x="0" y="6480312"/>
            <a:ext cx="6858000" cy="2683565"/>
          </a:xfrm>
          <a:prstGeom prst="rect">
            <a:avLst/>
          </a:prstGeom>
          <a:solidFill>
            <a:schemeClr val="bg1">
              <a:lumMod val="65000"/>
            </a:schemeClr>
          </a:solidFill>
          <a:ln w="19050" cap="flat" cmpd="sng">
            <a:solidFill>
              <a:srgbClr val="46926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6" name="Google Shape;86;p1"/>
          <p:cNvSpPr/>
          <p:nvPr/>
        </p:nvSpPr>
        <p:spPr>
          <a:xfrm>
            <a:off x="966168" y="566129"/>
            <a:ext cx="5315362" cy="5315362"/>
          </a:xfrm>
          <a:prstGeom prst="ellipse">
            <a:avLst/>
          </a:prstGeom>
          <a:noFill/>
          <a:ln w="63500" cap="flat" cmpd="sng">
            <a:solidFill>
              <a:srgbClr val="FCD44A"/>
            </a:solidFill>
            <a:prstDash val="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7" name="Google Shape;87;p1"/>
          <p:cNvSpPr/>
          <p:nvPr/>
        </p:nvSpPr>
        <p:spPr>
          <a:xfrm>
            <a:off x="1131820" y="742123"/>
            <a:ext cx="4984057" cy="4984057"/>
          </a:xfrm>
          <a:prstGeom prst="ellipse">
            <a:avLst/>
          </a:prstGeom>
          <a:solidFill>
            <a:srgbClr val="D9E5F8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My transition book</a:t>
            </a:r>
            <a:endParaRPr dirty="0"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dirty="0">
                <a:solidFill>
                  <a:schemeClr val="dk1"/>
                </a:solidFill>
                <a:latin typeface="Comic Sans MS"/>
                <a:sym typeface="Comic Sans MS"/>
              </a:rPr>
              <a:t>Nursery</a:t>
            </a:r>
            <a:endParaRPr dirty="0"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8" name="Google Shape;88;p1"/>
          <p:cNvSpPr txBox="1"/>
          <p:nvPr/>
        </p:nvSpPr>
        <p:spPr>
          <a:xfrm>
            <a:off x="430289" y="7677954"/>
            <a:ext cx="5593198" cy="11695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 b="1" i="0" u="none" strike="noStrike" cap="none" dirty="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Transition Booklet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 dirty="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2026 - 2027</a:t>
            </a:r>
            <a:endParaRPr dirty="0"/>
          </a:p>
        </p:txBody>
      </p:sp>
      <p:sp>
        <p:nvSpPr>
          <p:cNvPr id="89" name="Google Shape;89;p1"/>
          <p:cNvSpPr txBox="1"/>
          <p:nvPr/>
        </p:nvSpPr>
        <p:spPr>
          <a:xfrm>
            <a:off x="524255" y="9395316"/>
            <a:ext cx="5757275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i="1" dirty="0">
                <a:solidFill>
                  <a:schemeClr val="lt1"/>
                </a:solidFill>
                <a:latin typeface="Edu NSW ACT Cursive SemiBold" pitchFamily="2" charset="0"/>
              </a:rPr>
              <a:t>Be Curious, Be Inspired, </a:t>
            </a:r>
            <a:r>
              <a:rPr lang="en-GB" sz="2400" i="1" dirty="0">
                <a:solidFill>
                  <a:schemeClr val="tx1"/>
                </a:solidFill>
                <a:latin typeface="Edu NSW ACT Cursive SemiBold" pitchFamily="2" charset="0"/>
              </a:rPr>
              <a:t>Belong.</a:t>
            </a:r>
            <a:endParaRPr sz="2400" dirty="0">
              <a:solidFill>
                <a:schemeClr val="tx1"/>
              </a:solidFill>
              <a:latin typeface="Edu NSW ACT Cursive SemiBold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AA361B3-D3AD-F119-4A78-2040EB7AA0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5386" y="6480312"/>
            <a:ext cx="1538933" cy="153893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" name="Google Shape;95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7165290" y="587975"/>
            <a:ext cx="6001588" cy="1295581"/>
          </a:xfrm>
          <a:prstGeom prst="rect">
            <a:avLst/>
          </a:prstGeom>
          <a:noFill/>
          <a:ln>
            <a:noFill/>
          </a:ln>
        </p:spPr>
      </p:pic>
      <p:sp>
        <p:nvSpPr>
          <p:cNvPr id="96" name="Google Shape;96;p2"/>
          <p:cNvSpPr/>
          <p:nvPr/>
        </p:nvSpPr>
        <p:spPr>
          <a:xfrm>
            <a:off x="0" y="945783"/>
            <a:ext cx="6858000" cy="1485923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7" name="Google Shape;97;p2"/>
          <p:cNvSpPr txBox="1"/>
          <p:nvPr/>
        </p:nvSpPr>
        <p:spPr>
          <a:xfrm>
            <a:off x="468995" y="1071813"/>
            <a:ext cx="4204997" cy="11695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 b="1" dirty="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Welcome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dirty="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Our Holy Trinity Team</a:t>
            </a:r>
            <a:endParaRPr dirty="0"/>
          </a:p>
        </p:txBody>
      </p:sp>
      <p:sp>
        <p:nvSpPr>
          <p:cNvPr id="99" name="Google Shape;99;p2"/>
          <p:cNvSpPr/>
          <p:nvPr/>
        </p:nvSpPr>
        <p:spPr>
          <a:xfrm>
            <a:off x="1909482" y="8695921"/>
            <a:ext cx="4948518" cy="53353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1" name="Google Shape;101;p2"/>
          <p:cNvSpPr txBox="1"/>
          <p:nvPr/>
        </p:nvSpPr>
        <p:spPr>
          <a:xfrm>
            <a:off x="-482545" y="5080926"/>
            <a:ext cx="312450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Mrs Wakefield</a:t>
            </a:r>
            <a:endParaRPr sz="14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3" name="Google Shape;103;p2"/>
          <p:cNvSpPr txBox="1"/>
          <p:nvPr/>
        </p:nvSpPr>
        <p:spPr>
          <a:xfrm>
            <a:off x="3916563" y="5090875"/>
            <a:ext cx="312450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>
                <a:solidFill>
                  <a:schemeClr val="dk1"/>
                </a:solidFill>
                <a:latin typeface="Open Sans"/>
                <a:ea typeface="Open Sans"/>
                <a:cs typeface="Open Sans"/>
              </a:rPr>
              <a:t>Jane</a:t>
            </a:r>
            <a:endParaRPr lang="en-GB" sz="1400" b="1" dirty="0">
              <a:solidFill>
                <a:schemeClr val="dk1"/>
              </a:solidFill>
              <a:latin typeface="Open Sans"/>
              <a:ea typeface="Open Sans"/>
              <a:cs typeface="Open Sans"/>
            </a:endParaRPr>
          </a:p>
        </p:txBody>
      </p:sp>
      <p:sp>
        <p:nvSpPr>
          <p:cNvPr id="104" name="Google Shape;104;p2"/>
          <p:cNvSpPr txBox="1"/>
          <p:nvPr/>
        </p:nvSpPr>
        <p:spPr>
          <a:xfrm>
            <a:off x="1848340" y="7776628"/>
            <a:ext cx="312450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/>
            <a:r>
              <a:rPr lang="en-GB" b="1" dirty="0">
                <a:solidFill>
                  <a:schemeClr val="dk1"/>
                </a:solidFill>
                <a:latin typeface="Open Sans"/>
                <a:ea typeface="Open Sans"/>
                <a:cs typeface="Open Sans"/>
              </a:rPr>
              <a:t>Mrs </a:t>
            </a:r>
            <a:r>
              <a:rPr lang="en-GB" b="1">
                <a:solidFill>
                  <a:schemeClr val="dk1"/>
                </a:solidFill>
                <a:latin typeface="Open Sans"/>
                <a:ea typeface="Open Sans"/>
                <a:cs typeface="Open Sans"/>
              </a:rPr>
              <a:t>Cartwright - Nursery Lead</a:t>
            </a:r>
            <a:endParaRPr lang="en-GB" sz="1400" b="1" dirty="0">
              <a:solidFill>
                <a:schemeClr val="dk1"/>
              </a:solidFill>
              <a:latin typeface="Open Sans"/>
              <a:ea typeface="Open Sans"/>
              <a:cs typeface="Open Sans"/>
            </a:endParaRPr>
          </a:p>
        </p:txBody>
      </p:sp>
      <p:pic>
        <p:nvPicPr>
          <p:cNvPr id="109" name="Google Shape;109;p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733287" y="972699"/>
            <a:ext cx="1409700" cy="1476375"/>
          </a:xfrm>
          <a:prstGeom prst="rect">
            <a:avLst/>
          </a:prstGeom>
          <a:noFill/>
          <a:ln>
            <a:noFill/>
          </a:ln>
        </p:spPr>
      </p:pic>
      <p:sp>
        <p:nvSpPr>
          <p:cNvPr id="114" name="Google Shape;114;p2"/>
          <p:cNvSpPr txBox="1"/>
          <p:nvPr/>
        </p:nvSpPr>
        <p:spPr>
          <a:xfrm>
            <a:off x="1745110" y="5062068"/>
            <a:ext cx="312450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Mrs </a:t>
            </a:r>
            <a:r>
              <a:rPr lang="en-GB" b="1" dirty="0">
                <a:latin typeface="Open Sans"/>
                <a:ea typeface="Open Sans"/>
                <a:cs typeface="Open Sans"/>
                <a:sym typeface="Open Sans"/>
              </a:rPr>
              <a:t>Fox</a:t>
            </a:r>
            <a:endParaRPr sz="14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Google Shape;89;p1">
            <a:extLst>
              <a:ext uri="{FF2B5EF4-FFF2-40B4-BE49-F238E27FC236}">
                <a16:creationId xmlns:a16="http://schemas.microsoft.com/office/drawing/2014/main" id="{6822AAD1-8DF5-4CF2-C9A6-94541F56542F}"/>
              </a:ext>
            </a:extLst>
          </p:cNvPr>
          <p:cNvSpPr txBox="1"/>
          <p:nvPr/>
        </p:nvSpPr>
        <p:spPr>
          <a:xfrm>
            <a:off x="901943" y="9401073"/>
            <a:ext cx="5757275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i="1" dirty="0">
                <a:solidFill>
                  <a:schemeClr val="tx1"/>
                </a:solidFill>
                <a:latin typeface="Edu NSW ACT Cursive SemiBold" pitchFamily="2" charset="0"/>
              </a:rPr>
              <a:t>Be Curious, Be Inspired, </a:t>
            </a:r>
            <a:r>
              <a:rPr lang="en-GB" sz="2400" i="1" dirty="0">
                <a:solidFill>
                  <a:srgbClr val="FF0000"/>
                </a:solidFill>
                <a:latin typeface="Edu NSW ACT Cursive SemiBold" pitchFamily="2" charset="0"/>
              </a:rPr>
              <a:t>Belong.</a:t>
            </a:r>
            <a:endParaRPr sz="2400" dirty="0">
              <a:solidFill>
                <a:srgbClr val="FF0000"/>
              </a:solidFill>
              <a:latin typeface="Edu NSW ACT Cursive SemiBold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385CA2D-9B38-CC18-D6C5-DC0446C08FB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406" y="8006978"/>
            <a:ext cx="1538933" cy="153893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CA6521A-9900-4366-DED2-1EC20E6D259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41957" y="2614935"/>
            <a:ext cx="1620560" cy="244060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D7441F9-7BD0-7D3D-F315-7DF8C5FF47D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9997" y="2621466"/>
            <a:ext cx="1620560" cy="244060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75649EB-72D9-093B-8014-AA13F5F345D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73992" y="2623422"/>
            <a:ext cx="1620560" cy="2429626"/>
          </a:xfrm>
          <a:prstGeom prst="rect">
            <a:avLst/>
          </a:prstGeom>
        </p:spPr>
      </p:pic>
      <p:pic>
        <p:nvPicPr>
          <p:cNvPr id="3" name="Picture 2" descr="A person with blonde hair wearing a black and white polka dot shirt&#10;&#10;AI-generated content may be incorrect.">
            <a:extLst>
              <a:ext uri="{FF2B5EF4-FFF2-40B4-BE49-F238E27FC236}">
                <a16:creationId xmlns:a16="http://schemas.microsoft.com/office/drawing/2014/main" id="{4CA31A37-CD6E-DEF2-8B87-06B89ACC93E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572329" y="5396693"/>
            <a:ext cx="1663330" cy="2383166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3"/>
          <p:cNvSpPr/>
          <p:nvPr/>
        </p:nvSpPr>
        <p:spPr>
          <a:xfrm>
            <a:off x="0" y="0"/>
            <a:ext cx="6858000" cy="1485923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1" name="Google Shape;121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7165290" y="587975"/>
            <a:ext cx="6001588" cy="1295581"/>
          </a:xfrm>
          <a:prstGeom prst="rect">
            <a:avLst/>
          </a:prstGeom>
          <a:noFill/>
          <a:ln>
            <a:noFill/>
          </a:ln>
        </p:spPr>
      </p:pic>
      <p:sp>
        <p:nvSpPr>
          <p:cNvPr id="122" name="Google Shape;122;p3"/>
          <p:cNvSpPr/>
          <p:nvPr/>
        </p:nvSpPr>
        <p:spPr>
          <a:xfrm>
            <a:off x="0" y="945783"/>
            <a:ext cx="6858000" cy="148592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3" name="Google Shape;123;p3"/>
          <p:cNvSpPr txBox="1"/>
          <p:nvPr/>
        </p:nvSpPr>
        <p:spPr>
          <a:xfrm>
            <a:off x="468995" y="1071813"/>
            <a:ext cx="4697120" cy="11695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 b="1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Your Classroom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Next year will look like… </a:t>
            </a:r>
            <a:endParaRPr/>
          </a:p>
        </p:txBody>
      </p:sp>
      <p:sp>
        <p:nvSpPr>
          <p:cNvPr id="125" name="Google Shape;125;p3"/>
          <p:cNvSpPr/>
          <p:nvPr/>
        </p:nvSpPr>
        <p:spPr>
          <a:xfrm>
            <a:off x="1232452" y="8695921"/>
            <a:ext cx="5625548" cy="53353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3"/>
          <p:cNvSpPr txBox="1"/>
          <p:nvPr/>
        </p:nvSpPr>
        <p:spPr>
          <a:xfrm>
            <a:off x="304498" y="2615287"/>
            <a:ext cx="3124502" cy="95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400" b="1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400" b="1" i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400" b="1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400" b="1" i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28" name="Google Shape;128;p3"/>
          <p:cNvSpPr txBox="1"/>
          <p:nvPr/>
        </p:nvSpPr>
        <p:spPr>
          <a:xfrm>
            <a:off x="180875" y="2858757"/>
            <a:ext cx="2452149" cy="2031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i="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My classroom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i="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and other classrooms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Where I will do my learning</a:t>
            </a:r>
            <a:endParaRPr sz="1400" b="1" i="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400" b="1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400" b="1" i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400" b="1" i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400" b="1" i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0" name="Google Shape;130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52752" y="4048997"/>
            <a:ext cx="1485900" cy="147637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Google Shape;89;p1">
            <a:extLst>
              <a:ext uri="{FF2B5EF4-FFF2-40B4-BE49-F238E27FC236}">
                <a16:creationId xmlns:a16="http://schemas.microsoft.com/office/drawing/2014/main" id="{D9BA8317-EA85-FDA1-F9E1-39F38612192E}"/>
              </a:ext>
            </a:extLst>
          </p:cNvPr>
          <p:cNvSpPr txBox="1"/>
          <p:nvPr/>
        </p:nvSpPr>
        <p:spPr>
          <a:xfrm>
            <a:off x="524255" y="9395316"/>
            <a:ext cx="5757275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i="1" dirty="0">
                <a:solidFill>
                  <a:schemeClr val="tx1"/>
                </a:solidFill>
                <a:latin typeface="Edu NSW ACT Cursive SemiBold" pitchFamily="2" charset="0"/>
              </a:rPr>
              <a:t>Be Curious, Be Inspired, </a:t>
            </a:r>
            <a:r>
              <a:rPr lang="en-GB" sz="2400" i="1" dirty="0">
                <a:solidFill>
                  <a:srgbClr val="FF0000"/>
                </a:solidFill>
                <a:latin typeface="Edu NSW ACT Cursive SemiBold" pitchFamily="2" charset="0"/>
              </a:rPr>
              <a:t>Belong.</a:t>
            </a:r>
            <a:endParaRPr sz="2400" dirty="0">
              <a:solidFill>
                <a:srgbClr val="FF0000"/>
              </a:solidFill>
              <a:latin typeface="Edu NSW ACT Cursive SemiBold" pitchFamily="2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A03A15-714B-BB29-9984-1C001CBF606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4205" y="945783"/>
            <a:ext cx="1538933" cy="1538933"/>
          </a:xfrm>
          <a:prstGeom prst="rect">
            <a:avLst/>
          </a:prstGeom>
        </p:spPr>
      </p:pic>
      <p:pic>
        <p:nvPicPr>
          <p:cNvPr id="4" name="Picture 3" descr="A room with toys and a table&#10;&#10;AI-generated content may be incorrect.">
            <a:extLst>
              <a:ext uri="{FF2B5EF4-FFF2-40B4-BE49-F238E27FC236}">
                <a16:creationId xmlns:a16="http://schemas.microsoft.com/office/drawing/2014/main" id="{1D69A272-D1D8-DA4A-D57A-B1C8161D8E6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03037" y="2613025"/>
            <a:ext cx="3105843" cy="3149500"/>
          </a:xfrm>
          <a:prstGeom prst="rect">
            <a:avLst/>
          </a:prstGeom>
        </p:spPr>
      </p:pic>
      <p:pic>
        <p:nvPicPr>
          <p:cNvPr id="5" name="Picture 4" descr="A room with a table and chairs&#10;&#10;AI-generated content may be incorrect.">
            <a:extLst>
              <a:ext uri="{FF2B5EF4-FFF2-40B4-BE49-F238E27FC236}">
                <a16:creationId xmlns:a16="http://schemas.microsoft.com/office/drawing/2014/main" id="{903DA7CD-D8A0-D395-5605-9DCFB16B108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9831" y="5998809"/>
            <a:ext cx="2581482" cy="243683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08B81B5-7B0C-E1B8-5AAF-20C767D471F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334624" y="5978648"/>
            <a:ext cx="3253154" cy="2456196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4"/>
          <p:cNvSpPr/>
          <p:nvPr/>
        </p:nvSpPr>
        <p:spPr>
          <a:xfrm>
            <a:off x="0" y="0"/>
            <a:ext cx="6858000" cy="1485923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8" name="Google Shape;138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7165290" y="587975"/>
            <a:ext cx="6001588" cy="1295581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4"/>
          <p:cNvSpPr/>
          <p:nvPr/>
        </p:nvSpPr>
        <p:spPr>
          <a:xfrm>
            <a:off x="0" y="945783"/>
            <a:ext cx="6858000" cy="148592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0" name="Google Shape;140;p4"/>
          <p:cNvSpPr txBox="1"/>
          <p:nvPr/>
        </p:nvSpPr>
        <p:spPr>
          <a:xfrm>
            <a:off x="1897275" y="1085014"/>
            <a:ext cx="4442242" cy="13541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 dirty="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Around School</a:t>
            </a:r>
            <a:endParaRPr sz="1100"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Next year will look like</a:t>
            </a:r>
            <a:r>
              <a:rPr lang="en-GB" sz="18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… </a:t>
            </a:r>
            <a:endParaRPr sz="1100"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 b="1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2" name="Google Shape;142;p4"/>
          <p:cNvSpPr/>
          <p:nvPr/>
        </p:nvSpPr>
        <p:spPr>
          <a:xfrm>
            <a:off x="1232452" y="8695921"/>
            <a:ext cx="5625548" cy="53353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4" name="Google Shape;144;p4"/>
          <p:cNvSpPr txBox="1"/>
          <p:nvPr/>
        </p:nvSpPr>
        <p:spPr>
          <a:xfrm>
            <a:off x="219476" y="4829761"/>
            <a:ext cx="3124502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dirty="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My adults will drop me off at the </a:t>
            </a:r>
            <a:r>
              <a:rPr lang="en-GB" b="1" dirty="0">
                <a:latin typeface="Comic Sans MS"/>
                <a:ea typeface="Comic Sans MS"/>
                <a:cs typeface="Comic Sans MS"/>
                <a:sym typeface="Comic Sans MS"/>
              </a:rPr>
              <a:t>red</a:t>
            </a:r>
            <a:r>
              <a:rPr lang="en-GB" sz="1400" b="1" dirty="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 gate</a:t>
            </a:r>
            <a:endParaRPr sz="1400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45" name="Google Shape;145;p4"/>
          <p:cNvSpPr txBox="1"/>
          <p:nvPr/>
        </p:nvSpPr>
        <p:spPr>
          <a:xfrm>
            <a:off x="3538229" y="4853089"/>
            <a:ext cx="3124502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i="0" dirty="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playground</a:t>
            </a:r>
            <a:endParaRPr sz="1400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48" name="Google Shape;148;p4"/>
          <p:cNvSpPr txBox="1"/>
          <p:nvPr/>
        </p:nvSpPr>
        <p:spPr>
          <a:xfrm>
            <a:off x="3020643" y="8316125"/>
            <a:ext cx="312450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dirty="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toilets</a:t>
            </a:r>
            <a:endParaRPr sz="1400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49" name="Google Shape;149;p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19476" y="875882"/>
            <a:ext cx="1600200" cy="1476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2" name="Google Shape;152;p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664133" y="7053685"/>
            <a:ext cx="962025" cy="147637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Google Shape;89;p1">
            <a:extLst>
              <a:ext uri="{FF2B5EF4-FFF2-40B4-BE49-F238E27FC236}">
                <a16:creationId xmlns:a16="http://schemas.microsoft.com/office/drawing/2014/main" id="{A1EEB7AB-09E6-A6BE-5512-128062AA001E}"/>
              </a:ext>
            </a:extLst>
          </p:cNvPr>
          <p:cNvSpPr txBox="1"/>
          <p:nvPr/>
        </p:nvSpPr>
        <p:spPr>
          <a:xfrm>
            <a:off x="524255" y="9395316"/>
            <a:ext cx="5757275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i="1" dirty="0">
                <a:solidFill>
                  <a:schemeClr val="tx1"/>
                </a:solidFill>
                <a:latin typeface="Edu NSW ACT Cursive SemiBold" pitchFamily="2" charset="0"/>
              </a:rPr>
              <a:t>Be Curious, Be Inspired, </a:t>
            </a:r>
            <a:r>
              <a:rPr lang="en-GB" sz="2400" i="1" dirty="0">
                <a:solidFill>
                  <a:srgbClr val="FF0000"/>
                </a:solidFill>
                <a:latin typeface="Edu NSW ACT Cursive SemiBold" pitchFamily="2" charset="0"/>
              </a:rPr>
              <a:t>Belong.</a:t>
            </a:r>
            <a:endParaRPr sz="2400" dirty="0">
              <a:solidFill>
                <a:srgbClr val="FF0000"/>
              </a:solidFill>
              <a:latin typeface="Edu NSW ACT Cursive SemiBold" pitchFamily="2" charset="0"/>
            </a:endParaRPr>
          </a:p>
        </p:txBody>
      </p:sp>
      <p:sp>
        <p:nvSpPr>
          <p:cNvPr id="3" name="Google Shape;148;p4">
            <a:extLst>
              <a:ext uri="{FF2B5EF4-FFF2-40B4-BE49-F238E27FC236}">
                <a16:creationId xmlns:a16="http://schemas.microsoft.com/office/drawing/2014/main" id="{858DA92E-C9DE-CACA-C865-329587F74573}"/>
              </a:ext>
            </a:extLst>
          </p:cNvPr>
          <p:cNvSpPr txBox="1"/>
          <p:nvPr/>
        </p:nvSpPr>
        <p:spPr>
          <a:xfrm>
            <a:off x="207372" y="8364816"/>
            <a:ext cx="312450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dirty="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</a:t>
            </a:r>
            <a:r>
              <a:rPr lang="en-GB" b="1" dirty="0">
                <a:latin typeface="Comic Sans MS"/>
                <a:ea typeface="Comic Sans MS"/>
                <a:cs typeface="Comic Sans MS"/>
                <a:sym typeface="Comic Sans MS"/>
              </a:rPr>
              <a:t>dinner hall </a:t>
            </a:r>
            <a:endParaRPr sz="1400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76EBB24-48DC-5093-822F-F536260966A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9067" y="935872"/>
            <a:ext cx="1538933" cy="1538933"/>
          </a:xfrm>
          <a:prstGeom prst="rect">
            <a:avLst/>
          </a:prstGeom>
        </p:spPr>
      </p:pic>
      <p:pic>
        <p:nvPicPr>
          <p:cNvPr id="5" name="Picture 4" descr="A red gate with a sign on it&#10;&#10;AI-generated content may be incorrect.">
            <a:extLst>
              <a:ext uri="{FF2B5EF4-FFF2-40B4-BE49-F238E27FC236}">
                <a16:creationId xmlns:a16="http://schemas.microsoft.com/office/drawing/2014/main" id="{EFDC54AD-3427-F33A-F76A-7BAAFB315B6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0775" y="2571522"/>
            <a:ext cx="1731392" cy="2278595"/>
          </a:xfrm>
          <a:prstGeom prst="rect">
            <a:avLst/>
          </a:prstGeom>
        </p:spPr>
      </p:pic>
      <p:pic>
        <p:nvPicPr>
          <p:cNvPr id="6" name="Picture 5" descr="A classroom with tables and a bulletin board&#10;&#10;AI-generated content may be incorrect.">
            <a:extLst>
              <a:ext uri="{FF2B5EF4-FFF2-40B4-BE49-F238E27FC236}">
                <a16:creationId xmlns:a16="http://schemas.microsoft.com/office/drawing/2014/main" id="{A5D551D3-463D-3F7C-5B45-7E152561A7D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26000" y="5469113"/>
            <a:ext cx="2379420" cy="2657627"/>
          </a:xfrm>
          <a:prstGeom prst="rect">
            <a:avLst/>
          </a:prstGeom>
        </p:spPr>
      </p:pic>
      <p:pic>
        <p:nvPicPr>
          <p:cNvPr id="7" name="Picture 6" descr="A grey door with signs on it&#10;&#10;AI-generated content may be incorrect.">
            <a:extLst>
              <a:ext uri="{FF2B5EF4-FFF2-40B4-BE49-F238E27FC236}">
                <a16:creationId xmlns:a16="http://schemas.microsoft.com/office/drawing/2014/main" id="{7C5CBD6A-4493-ABCC-22AB-19D22B80C7F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403011" y="5335940"/>
            <a:ext cx="2256509" cy="2798184"/>
          </a:xfrm>
          <a:prstGeom prst="rect">
            <a:avLst/>
          </a:prstGeom>
        </p:spPr>
      </p:pic>
      <p:pic>
        <p:nvPicPr>
          <p:cNvPr id="9" name="Picture 8" descr="A playground with red and white objects&#10;&#10;AI-generated content may be incorrect.">
            <a:extLst>
              <a:ext uri="{FF2B5EF4-FFF2-40B4-BE49-F238E27FC236}">
                <a16:creationId xmlns:a16="http://schemas.microsoft.com/office/drawing/2014/main" id="{EBEA28D8-D2FD-FE30-3F82-4B3863D6568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366083" y="2634334"/>
            <a:ext cx="2917594" cy="2152969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48EFA4DC5B3924CB188694319C98177" ma:contentTypeVersion="3" ma:contentTypeDescription="Create a new document." ma:contentTypeScope="" ma:versionID="1cfcfbfee00a310049638faba000bec8">
  <xsd:schema xmlns:xsd="http://www.w3.org/2001/XMLSchema" xmlns:xs="http://www.w3.org/2001/XMLSchema" xmlns:p="http://schemas.microsoft.com/office/2006/metadata/properties" xmlns:ns2="677001ba-416d-4e3e-bc46-1f7fd921a69c" targetNamespace="http://schemas.microsoft.com/office/2006/metadata/properties" ma:root="true" ma:fieldsID="e1ef5832627025eb607d50f5ce4a7edc" ns2:_="">
    <xsd:import namespace="677001ba-416d-4e3e-bc46-1f7fd921a69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77001ba-416d-4e3e-bc46-1f7fd921a69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B28E696-D7B7-4971-ACEC-1AEEDBC7D6F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77001ba-416d-4e3e-bc46-1f7fd921a69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EA30091-BF41-4C6E-88BC-D7E4B8FC231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72E5AC8-1B3A-4862-B0E2-3030DC4D4EAD}">
  <ds:schemaRefs>
    <ds:schemaRef ds:uri="http://purl.org/dc/elements/1.1/"/>
    <ds:schemaRef ds:uri="http://schemas.openxmlformats.org/package/2006/metadata/core-properties"/>
    <ds:schemaRef ds:uri="677001ba-416d-4e3e-bc46-1f7fd921a69c"/>
    <ds:schemaRef ds:uri="http://schemas.microsoft.com/office/infopath/2007/PartnerControls"/>
    <ds:schemaRef ds:uri="http://schemas.microsoft.com/office/2006/documentManagement/types"/>
    <ds:schemaRef ds:uri="http://purl.org/dc/dcmitype/"/>
    <ds:schemaRef ds:uri="http://schemas.microsoft.com/office/2006/metadata/properties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342</TotalTime>
  <Words>100</Words>
  <Application>Microsoft Office PowerPoint</Application>
  <PresentationFormat>A4 Paper (210x297 mm)</PresentationFormat>
  <Paragraphs>34</Paragraphs>
  <Slides>4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Mr J O'Sullivan</dc:creator>
  <cp:lastModifiedBy>Laura Fox</cp:lastModifiedBy>
  <cp:revision>57</cp:revision>
  <dcterms:created xsi:type="dcterms:W3CDTF">2025-07-07T09:09:07Z</dcterms:created>
  <dcterms:modified xsi:type="dcterms:W3CDTF">2026-07-08T09:17:10Z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0x010100348EFA4DC5B3924CB188694319C98177</vt:lpwstr>
  </property>
</Properties>
</file>