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FD865-16AA-48AD-BBB6-ADB089C7E3A2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F5197-5715-488E-ABB5-576A9B43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32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FD865-16AA-48AD-BBB6-ADB089C7E3A2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F5197-5715-488E-ABB5-576A9B43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798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FD865-16AA-48AD-BBB6-ADB089C7E3A2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F5197-5715-488E-ABB5-576A9B43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853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FD865-16AA-48AD-BBB6-ADB089C7E3A2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F5197-5715-488E-ABB5-576A9B43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69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FD865-16AA-48AD-BBB6-ADB089C7E3A2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F5197-5715-488E-ABB5-576A9B43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267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FD865-16AA-48AD-BBB6-ADB089C7E3A2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F5197-5715-488E-ABB5-576A9B43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350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FD865-16AA-48AD-BBB6-ADB089C7E3A2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F5197-5715-488E-ABB5-576A9B43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450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FD865-16AA-48AD-BBB6-ADB089C7E3A2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F5197-5715-488E-ABB5-576A9B43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526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FD865-16AA-48AD-BBB6-ADB089C7E3A2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F5197-5715-488E-ABB5-576A9B43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828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FD865-16AA-48AD-BBB6-ADB089C7E3A2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F5197-5715-488E-ABB5-576A9B43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65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FD865-16AA-48AD-BBB6-ADB089C7E3A2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F5197-5715-488E-ABB5-576A9B43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413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1FD865-16AA-48AD-BBB6-ADB089C7E3A2}" type="datetimeFigureOut">
              <a:rPr lang="en-GB" smtClean="0"/>
              <a:t>23/03/2025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4F5197-5715-488E-ABB5-576A9B436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044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FS1 Class Blog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We have had a very busy Spring term. Look at all of the fun we have had!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84268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previe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257" y="1256560"/>
            <a:ext cx="5492334" cy="41192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88041" y="1264023"/>
            <a:ext cx="5552040" cy="4164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3361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0183" y="1060614"/>
            <a:ext cx="6014852" cy="45111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10745" y="1075458"/>
            <a:ext cx="6133605" cy="4600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2128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8728" y="1063584"/>
            <a:ext cx="6133605" cy="46002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62006" y="1063585"/>
            <a:ext cx="6133607" cy="4600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202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890" y="1121435"/>
            <a:ext cx="6050478" cy="45378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90212" y="1103622"/>
            <a:ext cx="5907974" cy="4430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035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638" y="1029978"/>
            <a:ext cx="6036293" cy="452722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01979" y="1083417"/>
            <a:ext cx="5893789" cy="4420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8788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2447" y="1073520"/>
            <a:ext cx="5877956" cy="44084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76149" y="1079457"/>
            <a:ext cx="5925457" cy="4444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661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2633" y="1114054"/>
            <a:ext cx="5872348" cy="44042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97782" y="1114054"/>
            <a:ext cx="5872350" cy="440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866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97139" y="1186337"/>
            <a:ext cx="5735452" cy="43015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22626" y="1168606"/>
            <a:ext cx="5593607" cy="4195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8730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4637" y="1088818"/>
            <a:ext cx="6145481" cy="460911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12872" y="1073974"/>
            <a:ext cx="6026727" cy="452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010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892135" y="469073"/>
            <a:ext cx="8154390" cy="6115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174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22</Words>
  <Application>Microsoft Office PowerPoint</Application>
  <PresentationFormat>Widescreen</PresentationFormat>
  <Paragraphs>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FS1 Class Blog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Trinity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FS1 Class Blog</dc:title>
  <dc:creator>HHolden</dc:creator>
  <cp:lastModifiedBy>JHoskins</cp:lastModifiedBy>
  <cp:revision>4</cp:revision>
  <dcterms:created xsi:type="dcterms:W3CDTF">2024-10-23T13:24:42Z</dcterms:created>
  <dcterms:modified xsi:type="dcterms:W3CDTF">2025-03-23T10:27:47Z</dcterms:modified>
</cp:coreProperties>
</file>