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19633A-A0BE-4E76-452A-2B27EEB28813}" v="46" dt="2026-07-07T07:17:14.134"/>
    <p1510:client id="{B3D75A10-F76F-F8D0-6C96-5B91BDD1035C}" v="50" dt="2026-07-07T09:50:55.7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B3D75A10-F76F-F8D0-6C96-5B91BDD1035C}"/>
    <pc:docChg chg="modSld">
      <pc:chgData name="Laura Fox" userId="S::lfox@holytrinity.staffs.sch.uk::17fa659b-78e6-4327-b187-bd8b7b297f1f" providerId="AD" clId="Web-{B3D75A10-F76F-F8D0-6C96-5B91BDD1035C}" dt="2026-07-07T09:50:55.719" v="33" actId="1076"/>
      <pc:docMkLst>
        <pc:docMk/>
      </pc:docMkLst>
      <pc:sldChg chg="modSp">
        <pc:chgData name="Laura Fox" userId="S::lfox@holytrinity.staffs.sch.uk::17fa659b-78e6-4327-b187-bd8b7b297f1f" providerId="AD" clId="Web-{B3D75A10-F76F-F8D0-6C96-5B91BDD1035C}" dt="2026-07-07T09:49:29.325" v="32" actId="20577"/>
        <pc:sldMkLst>
          <pc:docMk/>
          <pc:sldMk cId="0" sldId="257"/>
        </pc:sldMkLst>
        <pc:spChg chg="mod">
          <ac:chgData name="Laura Fox" userId="S::lfox@holytrinity.staffs.sch.uk::17fa659b-78e6-4327-b187-bd8b7b297f1f" providerId="AD" clId="Web-{B3D75A10-F76F-F8D0-6C96-5B91BDD1035C}" dt="2026-07-07T09:49:29.325" v="32" actId="20577"/>
          <ac:spMkLst>
            <pc:docMk/>
            <pc:sldMk cId="0" sldId="257"/>
            <ac:spMk id="103" creationId="{00000000-0000-0000-0000-000000000000}"/>
          </ac:spMkLst>
        </pc:spChg>
        <pc:picChg chg="mod">
          <ac:chgData name="Laura Fox" userId="S::lfox@holytrinity.staffs.sch.uk::17fa659b-78e6-4327-b187-bd8b7b297f1f" providerId="AD" clId="Web-{B3D75A10-F76F-F8D0-6C96-5B91BDD1035C}" dt="2026-07-07T09:19:34.711" v="0" actId="14100"/>
          <ac:picMkLst>
            <pc:docMk/>
            <pc:sldMk cId="0" sldId="257"/>
            <ac:picMk id="6" creationId="{1CA6521A-9900-4366-DED2-1EC20E6D259E}"/>
          </ac:picMkLst>
        </pc:picChg>
        <pc:picChg chg="mod">
          <ac:chgData name="Laura Fox" userId="S::lfox@holytrinity.staffs.sch.uk::17fa659b-78e6-4327-b187-bd8b7b297f1f" providerId="AD" clId="Web-{B3D75A10-F76F-F8D0-6C96-5B91BDD1035C}" dt="2026-07-07T09:49:13.403" v="23" actId="1076"/>
          <ac:picMkLst>
            <pc:docMk/>
            <pc:sldMk cId="0" sldId="257"/>
            <ac:picMk id="12" creationId="{B75649EB-72D9-093B-8014-AA13F5F345D6}"/>
          </ac:picMkLst>
        </pc:picChg>
      </pc:sldChg>
      <pc:sldChg chg="addSp delSp modSp">
        <pc:chgData name="Laura Fox" userId="S::lfox@holytrinity.staffs.sch.uk::17fa659b-78e6-4327-b187-bd8b7b297f1f" providerId="AD" clId="Web-{B3D75A10-F76F-F8D0-6C96-5B91BDD1035C}" dt="2026-07-07T09:50:55.719" v="33" actId="1076"/>
        <pc:sldMkLst>
          <pc:docMk/>
          <pc:sldMk cId="0" sldId="259"/>
        </pc:sldMkLst>
        <pc:spChg chg="mod">
          <ac:chgData name="Laura Fox" userId="S::lfox@holytrinity.staffs.sch.uk::17fa659b-78e6-4327-b187-bd8b7b297f1f" providerId="AD" clId="Web-{B3D75A10-F76F-F8D0-6C96-5B91BDD1035C}" dt="2026-07-07T09:28:17.685" v="22" actId="1076"/>
          <ac:spMkLst>
            <pc:docMk/>
            <pc:sldMk cId="0" sldId="259"/>
            <ac:spMk id="3" creationId="{858DA92E-C9DE-CACA-C865-329587F74573}"/>
          </ac:spMkLst>
        </pc:spChg>
        <pc:spChg chg="mod">
          <ac:chgData name="Laura Fox" userId="S::lfox@holytrinity.staffs.sch.uk::17fa659b-78e6-4327-b187-bd8b7b297f1f" providerId="AD" clId="Web-{B3D75A10-F76F-F8D0-6C96-5B91BDD1035C}" dt="2026-07-07T09:28:13.326" v="21" actId="1076"/>
          <ac:spMkLst>
            <pc:docMk/>
            <pc:sldMk cId="0" sldId="259"/>
            <ac:spMk id="148" creationId="{00000000-0000-0000-0000-000000000000}"/>
          </ac:spMkLst>
        </pc:spChg>
        <pc:picChg chg="mod">
          <ac:chgData name="Laura Fox" userId="S::lfox@holytrinity.staffs.sch.uk::17fa659b-78e6-4327-b187-bd8b7b297f1f" providerId="AD" clId="Web-{B3D75A10-F76F-F8D0-6C96-5B91BDD1035C}" dt="2026-07-07T09:50:55.719" v="33" actId="1076"/>
          <ac:picMkLst>
            <pc:docMk/>
            <pc:sldMk cId="0" sldId="259"/>
            <ac:picMk id="6" creationId="{381583C8-F1F4-5738-D016-D4F1B7F17051}"/>
          </ac:picMkLst>
        </pc:picChg>
        <pc:picChg chg="add del mod">
          <ac:chgData name="Laura Fox" userId="S::lfox@holytrinity.staffs.sch.uk::17fa659b-78e6-4327-b187-bd8b7b297f1f" providerId="AD" clId="Web-{B3D75A10-F76F-F8D0-6C96-5B91BDD1035C}" dt="2026-07-07T09:22:51.844" v="3"/>
          <ac:picMkLst>
            <pc:docMk/>
            <pc:sldMk cId="0" sldId="259"/>
            <ac:picMk id="8" creationId="{4F73CFD2-28A6-702F-DBEF-C7CD3295D7C9}"/>
          </ac:picMkLst>
        </pc:picChg>
        <pc:picChg chg="add del mod">
          <ac:chgData name="Laura Fox" userId="S::lfox@holytrinity.staffs.sch.uk::17fa659b-78e6-4327-b187-bd8b7b297f1f" providerId="AD" clId="Web-{B3D75A10-F76F-F8D0-6C96-5B91BDD1035C}" dt="2026-07-07T09:23:29.048" v="8"/>
          <ac:picMkLst>
            <pc:docMk/>
            <pc:sldMk cId="0" sldId="259"/>
            <ac:picMk id="9" creationId="{EFD9EC36-C186-FEE1-8477-5E1176A22885}"/>
          </ac:picMkLst>
        </pc:picChg>
        <pc:picChg chg="add mod">
          <ac:chgData name="Laura Fox" userId="S::lfox@holytrinity.staffs.sch.uk::17fa659b-78e6-4327-b187-bd8b7b297f1f" providerId="AD" clId="Web-{B3D75A10-F76F-F8D0-6C96-5B91BDD1035C}" dt="2026-07-07T09:28:03.435" v="19" actId="14100"/>
          <ac:picMkLst>
            <pc:docMk/>
            <pc:sldMk cId="0" sldId="259"/>
            <ac:picMk id="10" creationId="{F87FC4ED-9A88-9760-233D-AA3796698E77}"/>
          </ac:picMkLst>
        </pc:picChg>
        <pc:picChg chg="add mod">
          <ac:chgData name="Laura Fox" userId="S::lfox@holytrinity.staffs.sch.uk::17fa659b-78e6-4327-b187-bd8b7b297f1f" providerId="AD" clId="Web-{B3D75A10-F76F-F8D0-6C96-5B91BDD1035C}" dt="2026-07-07T09:28:08.279" v="20" actId="1076"/>
          <ac:picMkLst>
            <pc:docMk/>
            <pc:sldMk cId="0" sldId="259"/>
            <ac:picMk id="11" creationId="{3A01490E-EB44-EE4C-AE2D-1A600301CD9B}"/>
          </ac:picMkLst>
        </pc:picChg>
        <pc:picChg chg="ord">
          <ac:chgData name="Laura Fox" userId="S::lfox@holytrinity.staffs.sch.uk::17fa659b-78e6-4327-b187-bd8b7b297f1f" providerId="AD" clId="Web-{B3D75A10-F76F-F8D0-6C96-5B91BDD1035C}" dt="2026-07-07T09:27:53.028" v="16"/>
          <ac:picMkLst>
            <pc:docMk/>
            <pc:sldMk cId="0" sldId="259"/>
            <ac:picMk id="152" creationId="{00000000-0000-0000-0000-000000000000}"/>
          </ac:picMkLst>
        </pc:picChg>
      </pc:sldChg>
    </pc:docChg>
  </pc:docChgLst>
  <pc:docChgLst>
    <pc:chgData name="Laura Fox" userId="S::lfox@holytrinity.staffs.sch.uk::17fa659b-78e6-4327-b187-bd8b7b297f1f" providerId="AD" clId="Web-{5A64D4C9-793E-F106-70B4-EA1C97A7BDA2}"/>
    <pc:docChg chg="modSld">
      <pc:chgData name="Laura Fox" userId="S::lfox@holytrinity.staffs.sch.uk::17fa659b-78e6-4327-b187-bd8b7b297f1f" providerId="AD" clId="Web-{5A64D4C9-793E-F106-70B4-EA1C97A7BDA2}" dt="2026-06-26T10:00:49.990" v="32" actId="1076"/>
      <pc:docMkLst>
        <pc:docMk/>
      </pc:docMkLst>
      <pc:sldChg chg="addSp delSp modSp">
        <pc:chgData name="Laura Fox" userId="S::lfox@holytrinity.staffs.sch.uk::17fa659b-78e6-4327-b187-bd8b7b297f1f" providerId="AD" clId="Web-{5A64D4C9-793E-F106-70B4-EA1C97A7BDA2}" dt="2026-06-26T09:58:18.079" v="19" actId="1076"/>
        <pc:sldMkLst>
          <pc:docMk/>
          <pc:sldMk cId="0" sldId="257"/>
        </pc:sldMkLst>
        <pc:spChg chg="mod">
          <ac:chgData name="Laura Fox" userId="S::lfox@holytrinity.staffs.sch.uk::17fa659b-78e6-4327-b187-bd8b7b297f1f" providerId="AD" clId="Web-{5A64D4C9-793E-F106-70B4-EA1C97A7BDA2}" dt="2026-06-26T09:58:18.079" v="19" actId="1076"/>
          <ac:spMkLst>
            <pc:docMk/>
            <pc:sldMk cId="0" sldId="257"/>
            <ac:spMk id="104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5A64D4C9-793E-F106-70B4-EA1C97A7BDA2}" dt="2026-06-26T09:58:09.547" v="15" actId="1076"/>
          <ac:picMkLst>
            <pc:docMk/>
            <pc:sldMk cId="0" sldId="257"/>
            <ac:picMk id="3" creationId="{E54DC6A2-578B-B1F1-34CF-75AF10851907}"/>
          </ac:picMkLst>
        </pc:picChg>
      </pc:sldChg>
      <pc:sldChg chg="addSp delSp modSp">
        <pc:chgData name="Laura Fox" userId="S::lfox@holytrinity.staffs.sch.uk::17fa659b-78e6-4327-b187-bd8b7b297f1f" providerId="AD" clId="Web-{5A64D4C9-793E-F106-70B4-EA1C97A7BDA2}" dt="2026-06-26T10:00:49.990" v="32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5A64D4C9-793E-F106-70B4-EA1C97A7BDA2}" dt="2026-06-26T10:00:12.005" v="25" actId="1076"/>
          <ac:picMkLst>
            <pc:docMk/>
            <pc:sldMk cId="0" sldId="258"/>
            <ac:picMk id="4" creationId="{683845F6-62FC-9AFB-C18C-0E3A1ED51705}"/>
          </ac:picMkLst>
        </pc:picChg>
        <pc:picChg chg="add mod">
          <ac:chgData name="Laura Fox" userId="S::lfox@holytrinity.staffs.sch.uk::17fa659b-78e6-4327-b187-bd8b7b297f1f" providerId="AD" clId="Web-{5A64D4C9-793E-F106-70B4-EA1C97A7BDA2}" dt="2026-06-26T10:00:14.661" v="28" actId="14100"/>
          <ac:picMkLst>
            <pc:docMk/>
            <pc:sldMk cId="0" sldId="258"/>
            <ac:picMk id="5" creationId="{B5EEFAD5-C9B1-18F7-FBD9-C5CB21ACC7D9}"/>
          </ac:picMkLst>
        </pc:picChg>
        <pc:picChg chg="add mod">
          <ac:chgData name="Laura Fox" userId="S::lfox@holytrinity.staffs.sch.uk::17fa659b-78e6-4327-b187-bd8b7b297f1f" providerId="AD" clId="Web-{5A64D4C9-793E-F106-70B4-EA1C97A7BDA2}" dt="2026-06-26T10:00:49.990" v="32" actId="1076"/>
          <ac:picMkLst>
            <pc:docMk/>
            <pc:sldMk cId="0" sldId="258"/>
            <ac:picMk id="6" creationId="{106E152D-590E-2D73-9349-37743458F117}"/>
          </ac:picMkLst>
        </pc:picChg>
      </pc:sldChg>
    </pc:docChg>
  </pc:docChgLst>
  <pc:docChgLst>
    <pc:chgData name="Laura Fox" userId="17fa659b-78e6-4327-b187-bd8b7b297f1f" providerId="ADAL" clId="{ED6F36E3-AE5F-4AEF-B40E-DA29A019C74E}"/>
    <pc:docChg chg="modSld">
      <pc:chgData name="Laura Fox" userId="17fa659b-78e6-4327-b187-bd8b7b297f1f" providerId="ADAL" clId="{ED6F36E3-AE5F-4AEF-B40E-DA29A019C74E}" dt="2026-06-26T09:18:33.966" v="1" actId="20577"/>
      <pc:docMkLst>
        <pc:docMk/>
      </pc:docMkLst>
      <pc:sldChg chg="modSp mod">
        <pc:chgData name="Laura Fox" userId="17fa659b-78e6-4327-b187-bd8b7b297f1f" providerId="ADAL" clId="{ED6F36E3-AE5F-4AEF-B40E-DA29A019C74E}" dt="2026-06-26T09:18:33.966" v="1" actId="20577"/>
        <pc:sldMkLst>
          <pc:docMk/>
          <pc:sldMk cId="0" sldId="256"/>
        </pc:sldMkLst>
        <pc:spChg chg="mod">
          <ac:chgData name="Laura Fox" userId="17fa659b-78e6-4327-b187-bd8b7b297f1f" providerId="ADAL" clId="{ED6F36E3-AE5F-4AEF-B40E-DA29A019C74E}" dt="2026-06-26T09:18:33.966" v="1" actId="20577"/>
          <ac:spMkLst>
            <pc:docMk/>
            <pc:sldMk cId="0" sldId="256"/>
            <ac:spMk id="87" creationId="{00000000-0000-0000-0000-000000000000}"/>
          </ac:spMkLst>
        </pc:spChg>
      </pc:sldChg>
    </pc:docChg>
  </pc:docChgLst>
  <pc:docChgLst>
    <pc:chgData name="Laura Fox" userId="S::lfox@holytrinity.staffs.sch.uk::17fa659b-78e6-4327-b187-bd8b7b297f1f" providerId="AD" clId="Web-{2619633A-A0BE-4E76-452A-2B27EEB28813}"/>
    <pc:docChg chg="modSld">
      <pc:chgData name="Laura Fox" userId="S::lfox@holytrinity.staffs.sch.uk::17fa659b-78e6-4327-b187-bd8b7b297f1f" providerId="AD" clId="Web-{2619633A-A0BE-4E76-452A-2B27EEB28813}" dt="2026-07-07T07:17:14.134" v="38" actId="1076"/>
      <pc:docMkLst>
        <pc:docMk/>
      </pc:docMkLst>
      <pc:sldChg chg="delSp modSp">
        <pc:chgData name="Laura Fox" userId="S::lfox@holytrinity.staffs.sch.uk::17fa659b-78e6-4327-b187-bd8b7b297f1f" providerId="AD" clId="Web-{2619633A-A0BE-4E76-452A-2B27EEB28813}" dt="2026-07-07T07:10:45.125" v="3" actId="1076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2619633A-A0BE-4E76-452A-2B27EEB28813}" dt="2026-07-07T07:10:39.297" v="1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2619633A-A0BE-4E76-452A-2B27EEB28813}" dt="2026-07-07T07:10:45.125" v="3" actId="1076"/>
          <ac:spMkLst>
            <pc:docMk/>
            <pc:sldMk cId="0" sldId="257"/>
            <ac:spMk id="104" creationId="{00000000-0000-0000-0000-000000000000}"/>
          </ac:spMkLst>
        </pc:spChg>
        <pc:picChg chg="mod">
          <ac:chgData name="Laura Fox" userId="S::lfox@holytrinity.staffs.sch.uk::17fa659b-78e6-4327-b187-bd8b7b297f1f" providerId="AD" clId="Web-{2619633A-A0BE-4E76-452A-2B27EEB28813}" dt="2026-07-07T07:10:41.985" v="2" actId="1076"/>
          <ac:picMkLst>
            <pc:docMk/>
            <pc:sldMk cId="0" sldId="257"/>
            <ac:picMk id="3" creationId="{E54DC6A2-578B-B1F1-34CF-75AF10851907}"/>
          </ac:picMkLst>
        </pc:picChg>
        <pc:picChg chg="del">
          <ac:chgData name="Laura Fox" userId="S::lfox@holytrinity.staffs.sch.uk::17fa659b-78e6-4327-b187-bd8b7b297f1f" providerId="AD" clId="Web-{2619633A-A0BE-4E76-452A-2B27EEB28813}" dt="2026-07-07T07:10:34.875" v="0"/>
          <ac:picMkLst>
            <pc:docMk/>
            <pc:sldMk cId="0" sldId="257"/>
            <ac:picMk id="112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2619633A-A0BE-4E76-452A-2B27EEB28813}" dt="2026-07-07T07:17:14.134" v="38" actId="1076"/>
        <pc:sldMkLst>
          <pc:docMk/>
          <pc:sldMk cId="0" sldId="259"/>
        </pc:sldMkLst>
        <pc:spChg chg="mod">
          <ac:chgData name="Laura Fox" userId="S::lfox@holytrinity.staffs.sch.uk::17fa659b-78e6-4327-b187-bd8b7b297f1f" providerId="AD" clId="Web-{2619633A-A0BE-4E76-452A-2B27EEB28813}" dt="2026-07-07T07:16:54.820" v="31" actId="1076"/>
          <ac:spMkLst>
            <pc:docMk/>
            <pc:sldMk cId="0" sldId="259"/>
            <ac:spMk id="144" creationId="{00000000-0000-0000-0000-000000000000}"/>
          </ac:spMkLst>
        </pc:spChg>
        <pc:spChg chg="mod">
          <ac:chgData name="Laura Fox" userId="S::lfox@holytrinity.staffs.sch.uk::17fa659b-78e6-4327-b187-bd8b7b297f1f" providerId="AD" clId="Web-{2619633A-A0BE-4E76-452A-2B27EEB28813}" dt="2026-07-07T07:14:19.373" v="20" actId="1076"/>
          <ac:spMkLst>
            <pc:docMk/>
            <pc:sldMk cId="0" sldId="259"/>
            <ac:spMk id="145" creationId="{00000000-0000-0000-0000-000000000000}"/>
          </ac:spMkLst>
        </pc:spChg>
        <pc:spChg chg="mod">
          <ac:chgData name="Laura Fox" userId="S::lfox@holytrinity.staffs.sch.uk::17fa659b-78e6-4327-b187-bd8b7b297f1f" providerId="AD" clId="Web-{2619633A-A0BE-4E76-452A-2B27EEB28813}" dt="2026-07-07T07:14:45.328" v="26" actId="20577"/>
          <ac:spMkLst>
            <pc:docMk/>
            <pc:sldMk cId="0" sldId="259"/>
            <ac:spMk id="148" creationId="{00000000-0000-0000-0000-000000000000}"/>
          </ac:spMkLst>
        </pc:spChg>
        <pc:picChg chg="add mod modCrop">
          <ac:chgData name="Laura Fox" userId="S::lfox@holytrinity.staffs.sch.uk::17fa659b-78e6-4327-b187-bd8b7b297f1f" providerId="AD" clId="Web-{2619633A-A0BE-4E76-452A-2B27EEB28813}" dt="2026-07-07T07:17:14.134" v="38" actId="1076"/>
          <ac:picMkLst>
            <pc:docMk/>
            <pc:sldMk cId="0" sldId="259"/>
            <ac:picMk id="5" creationId="{4D90E2D7-61EE-AF65-C9A6-2143219B970A}"/>
          </ac:picMkLst>
        </pc:picChg>
        <pc:picChg chg="add mod">
          <ac:chgData name="Laura Fox" userId="S::lfox@holytrinity.staffs.sch.uk::17fa659b-78e6-4327-b187-bd8b7b297f1f" providerId="AD" clId="Web-{2619633A-A0BE-4E76-452A-2B27EEB28813}" dt="2026-07-07T07:16:58.789" v="33" actId="1076"/>
          <ac:picMkLst>
            <pc:docMk/>
            <pc:sldMk cId="0" sldId="259"/>
            <ac:picMk id="6" creationId="{381583C8-F1F4-5738-D016-D4F1B7F17051}"/>
          </ac:picMkLst>
        </pc:picChg>
        <pc:picChg chg="add mod">
          <ac:chgData name="Laura Fox" userId="S::lfox@holytrinity.staffs.sch.uk::17fa659b-78e6-4327-b187-bd8b7b297f1f" providerId="AD" clId="Web-{2619633A-A0BE-4E76-452A-2B27EEB28813}" dt="2026-07-07T07:17:09.680" v="37" actId="14100"/>
          <ac:picMkLst>
            <pc:docMk/>
            <pc:sldMk cId="0" sldId="259"/>
            <ac:picMk id="7" creationId="{414D7970-8331-3F74-01F2-190F102DF4DA}"/>
          </ac:picMkLst>
        </pc:picChg>
        <pc:picChg chg="del">
          <ac:chgData name="Laura Fox" userId="S::lfox@holytrinity.staffs.sch.uk::17fa659b-78e6-4327-b187-bd8b7b297f1f" providerId="AD" clId="Web-{2619633A-A0BE-4E76-452A-2B27EEB28813}" dt="2026-07-07T07:10:54.110" v="4"/>
          <ac:picMkLst>
            <pc:docMk/>
            <pc:sldMk cId="0" sldId="259"/>
            <ac:picMk id="146" creationId="{00000000-0000-0000-0000-000000000000}"/>
          </ac:picMkLst>
        </pc:picChg>
        <pc:picChg chg="del">
          <ac:chgData name="Laura Fox" userId="S::lfox@holytrinity.staffs.sch.uk::17fa659b-78e6-4327-b187-bd8b7b297f1f" providerId="AD" clId="Web-{2619633A-A0BE-4E76-452A-2B27EEB28813}" dt="2026-07-07T07:12:24.631" v="14"/>
          <ac:picMkLst>
            <pc:docMk/>
            <pc:sldMk cId="0" sldId="259"/>
            <ac:picMk id="147" creationId="{00000000-0000-0000-0000-000000000000}"/>
          </ac:picMkLst>
        </pc:picChg>
        <pc:picChg chg="del">
          <ac:chgData name="Laura Fox" userId="S::lfox@holytrinity.staffs.sch.uk::17fa659b-78e6-4327-b187-bd8b7b297f1f" providerId="AD" clId="Web-{2619633A-A0BE-4E76-452A-2B27EEB28813}" dt="2026-07-07T07:10:58.548" v="5"/>
          <ac:picMkLst>
            <pc:docMk/>
            <pc:sldMk cId="0" sldId="259"/>
            <ac:picMk id="15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2619633A-A0BE-4E76-452A-2B27EEB28813}" dt="2026-07-07T07:10:59.220" v="6"/>
          <ac:picMkLst>
            <pc:docMk/>
            <pc:sldMk cId="0" sldId="259"/>
            <ac:picMk id="15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sym typeface="Comic Sans MS"/>
              </a:rPr>
              <a:t>Year 6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Open Sans"/>
                <a:ea typeface="Open Sans"/>
                <a:cs typeface="Open Sans"/>
                <a:sym typeface="Open Sans"/>
              </a:rPr>
              <a:t>Jane</a:t>
            </a:r>
            <a:endParaRPr lang="en-GB" sz="1400" b="1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743478" y="785000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Mrs Wain - </a:t>
            </a:r>
            <a:r>
              <a:rPr lang="en-GB" sz="14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Teacher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8554" y="2614935"/>
            <a:ext cx="1620560" cy="24615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54870"/>
            <a:ext cx="1620560" cy="2429626"/>
          </a:xfrm>
          <a:prstGeom prst="rect">
            <a:avLst/>
          </a:prstGeom>
        </p:spPr>
      </p:pic>
      <p:pic>
        <p:nvPicPr>
          <p:cNvPr id="3" name="Picture 2" descr="A person wearing glasses smiling&#10;&#10;AI-generated content may be incorrect.">
            <a:extLst>
              <a:ext uri="{FF2B5EF4-FFF2-40B4-BE49-F238E27FC236}">
                <a16:creationId xmlns:a16="http://schemas.microsoft.com/office/drawing/2014/main" id="{E54DC6A2-578B-B1F1-34CF-75AF108519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9844" y="5394703"/>
            <a:ext cx="1649063" cy="22508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000" y="4290095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classroom with blue tables and blue chairs&#10;&#10;AI-generated content may be incorrect.">
            <a:extLst>
              <a:ext uri="{FF2B5EF4-FFF2-40B4-BE49-F238E27FC236}">
                <a16:creationId xmlns:a16="http://schemas.microsoft.com/office/drawing/2014/main" id="{683845F6-62FC-9AFB-C18C-0E3A1ED517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8999" y="2759836"/>
            <a:ext cx="3106348" cy="2468023"/>
          </a:xfrm>
          <a:prstGeom prst="rect">
            <a:avLst/>
          </a:prstGeom>
        </p:spPr>
      </p:pic>
      <p:pic>
        <p:nvPicPr>
          <p:cNvPr id="5" name="Picture 4" descr="A classroom with books and a bulletin board&#10;&#10;AI-generated content may be incorrect.">
            <a:extLst>
              <a:ext uri="{FF2B5EF4-FFF2-40B4-BE49-F238E27FC236}">
                <a16:creationId xmlns:a16="http://schemas.microsoft.com/office/drawing/2014/main" id="{B5EEFAD5-C9B1-18F7-FBD9-C5CB21ACC7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6321" y="5471205"/>
            <a:ext cx="2430943" cy="3020333"/>
          </a:xfrm>
          <a:prstGeom prst="rect">
            <a:avLst/>
          </a:prstGeom>
        </p:spPr>
      </p:pic>
      <p:pic>
        <p:nvPicPr>
          <p:cNvPr id="6" name="Picture 5" descr="A room with a large screen on the wall&#10;&#10;AI-generated content may be incorrect.">
            <a:extLst>
              <a:ext uri="{FF2B5EF4-FFF2-40B4-BE49-F238E27FC236}">
                <a16:creationId xmlns:a16="http://schemas.microsoft.com/office/drawing/2014/main" id="{106E152D-590E-2D73-9349-37743458F1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101" y="5812073"/>
            <a:ext cx="3452393" cy="26635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-105597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4104486" y="4832124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398148" y="8001649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Comic Sans MS"/>
                <a:ea typeface="Comic Sans MS"/>
                <a:cs typeface="Comic Sans MS"/>
              </a:rPr>
              <a:t>The toilets</a:t>
            </a:r>
            <a:endParaRPr lang="en-US" sz="1400">
              <a:solidFill>
                <a:schemeClr val="dk1"/>
              </a:solidFill>
              <a:latin typeface="Comic Sans MS"/>
              <a:ea typeface="Comic Sans MS"/>
              <a:cs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50078" y="8008410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5" name="Picture 4" descr="A red gate with a red fence in front of a brick building&#10;&#10;AI-generated content may be incorrect.">
            <a:extLst>
              <a:ext uri="{FF2B5EF4-FFF2-40B4-BE49-F238E27FC236}">
                <a16:creationId xmlns:a16="http://schemas.microsoft.com/office/drawing/2014/main" id="{4D90E2D7-61EE-AF65-C9A6-2143219B970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394" b="29824"/>
          <a:stretch>
            <a:fillRect/>
          </a:stretch>
        </p:blipFill>
        <p:spPr>
          <a:xfrm>
            <a:off x="522653" y="2593849"/>
            <a:ext cx="2300246" cy="2128773"/>
          </a:xfrm>
          <a:prstGeom prst="rect">
            <a:avLst/>
          </a:prstGeom>
        </p:spPr>
      </p:pic>
      <p:pic>
        <p:nvPicPr>
          <p:cNvPr id="6" name="Picture 5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381583C8-F1F4-5738-D016-D4F1B7F170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4199" y="2809949"/>
            <a:ext cx="1703258" cy="1728360"/>
          </a:xfrm>
          <a:prstGeom prst="rect">
            <a:avLst/>
          </a:prstGeom>
        </p:spPr>
      </p:pic>
      <p:pic>
        <p:nvPicPr>
          <p:cNvPr id="7" name="Picture 6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414D7970-8331-3F74-01F2-190F102DF4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2969" y="2787245"/>
            <a:ext cx="1678456" cy="1752804"/>
          </a:xfrm>
          <a:prstGeom prst="rect">
            <a:avLst/>
          </a:prstGeom>
        </p:spPr>
      </p:pic>
      <p:pic>
        <p:nvPicPr>
          <p:cNvPr id="10" name="Picture 9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F87FC4ED-9A88-9760-233D-AA3796698E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7697" y="5512153"/>
            <a:ext cx="2335053" cy="2288520"/>
          </a:xfrm>
          <a:prstGeom prst="rect">
            <a:avLst/>
          </a:prstGeom>
        </p:spPr>
      </p:pic>
      <p:pic>
        <p:nvPicPr>
          <p:cNvPr id="11" name="Picture 10" descr="A green doors in a room&#10;&#10;AI-generated content may be incorrect.">
            <a:extLst>
              <a:ext uri="{FF2B5EF4-FFF2-40B4-BE49-F238E27FC236}">
                <a16:creationId xmlns:a16="http://schemas.microsoft.com/office/drawing/2014/main" id="{3A01490E-EB44-EE4C-AE2D-1A600301CD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76556" y="5441243"/>
            <a:ext cx="2369288" cy="243033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2E5AC8-1B3A-4862-B0E2-3030DC4D4EAD}">
  <ds:schemaRefs>
    <ds:schemaRef ds:uri="677001ba-416d-4e3e-bc46-1f7fd921a69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B28E696-D7B7-4971-ACEC-1AEEDBC7D6F3}">
  <ds:schemaRefs>
    <ds:schemaRef ds:uri="677001ba-416d-4e3e-bc46-1f7fd921a69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A4 Paper (210x297 mm)</PresentationFormat>
  <Slides>4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revision>5</cp:revision>
  <dcterms:created xsi:type="dcterms:W3CDTF">2025-07-07T09:09:07Z</dcterms:created>
  <dcterms:modified xsi:type="dcterms:W3CDTF">2026-07-07T09:50:55Z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