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60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BBF2FF-CD49-43C7-E6B5-3810B0EC5707}" v="73" dt="2026-07-08T09:16:44.935"/>
    <p1510:client id="{17227BF5-B5B9-8108-18B6-8DC487CC24B8}" v="4" dt="2026-07-08T12:26:38.82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47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S::lfox@holytrinity.staffs.sch.uk::17fa659b-78e6-4327-b187-bd8b7b297f1f" providerId="AD" clId="Web-{4B79E118-5CA3-AF2C-D2CF-A4D8EF430BBE}"/>
    <pc:docChg chg="modSld">
      <pc:chgData name="Laura Fox" userId="S::lfox@holytrinity.staffs.sch.uk::17fa659b-78e6-4327-b187-bd8b7b297f1f" providerId="AD" clId="Web-{4B79E118-5CA3-AF2C-D2CF-A4D8EF430BBE}" dt="2026-06-26T09:55:19.039" v="8"/>
      <pc:docMkLst>
        <pc:docMk/>
      </pc:docMkLst>
      <pc:sldChg chg="addSp delSp modSp">
        <pc:chgData name="Laura Fox" userId="S::lfox@holytrinity.staffs.sch.uk::17fa659b-78e6-4327-b187-bd8b7b297f1f" providerId="AD" clId="Web-{4B79E118-5CA3-AF2C-D2CF-A4D8EF430BBE}" dt="2026-06-26T09:54:20.131" v="4" actId="1076"/>
        <pc:sldMkLst>
          <pc:docMk/>
          <pc:sldMk cId="0" sldId="258"/>
        </pc:sldMkLst>
        <pc:picChg chg="add mod modCrop">
          <ac:chgData name="Laura Fox" userId="S::lfox@holytrinity.staffs.sch.uk::17fa659b-78e6-4327-b187-bd8b7b297f1f" providerId="AD" clId="Web-{4B79E118-5CA3-AF2C-D2CF-A4D8EF430BBE}" dt="2026-06-26T09:54:20.131" v="4" actId="1076"/>
          <ac:picMkLst>
            <pc:docMk/>
            <pc:sldMk cId="0" sldId="258"/>
            <ac:picMk id="4" creationId="{1EC7AE7A-230A-85D3-33F6-C59645961E3F}"/>
          </ac:picMkLst>
        </pc:picChg>
      </pc:sldChg>
    </pc:docChg>
  </pc:docChgLst>
  <pc:docChgLst>
    <pc:chgData name="Laura Fox" userId="S::lfox@holytrinity.staffs.sch.uk::17fa659b-78e6-4327-b187-bd8b7b297f1f" providerId="AD" clId="Web-{14BBF2FF-CD49-43C7-E6B5-3810B0EC5707}"/>
    <pc:docChg chg="addSld delSld modSld">
      <pc:chgData name="Laura Fox" userId="S::lfox@holytrinity.staffs.sch.uk::17fa659b-78e6-4327-b187-bd8b7b297f1f" providerId="AD" clId="Web-{14BBF2FF-CD49-43C7-E6B5-3810B0EC5707}" dt="2026-07-08T09:16:44.935" v="52" actId="20577"/>
      <pc:docMkLst>
        <pc:docMk/>
      </pc:docMkLst>
      <pc:sldChg chg="addSp delSp modSp">
        <pc:chgData name="Laura Fox" userId="S::lfox@holytrinity.staffs.sch.uk::17fa659b-78e6-4327-b187-bd8b7b297f1f" providerId="AD" clId="Web-{14BBF2FF-CD49-43C7-E6B5-3810B0EC5707}" dt="2026-07-08T09:16:44.935" v="52" actId="20577"/>
        <pc:sldMkLst>
          <pc:docMk/>
          <pc:sldMk cId="0" sldId="257"/>
        </pc:sldMkLst>
        <pc:spChg chg="add mod">
          <ac:chgData name="Laura Fox" userId="S::lfox@holytrinity.staffs.sch.uk::17fa659b-78e6-4327-b187-bd8b7b297f1f" providerId="AD" clId="Web-{14BBF2FF-CD49-43C7-E6B5-3810B0EC5707}" dt="2026-07-08T09:05:29.368" v="39" actId="1076"/>
          <ac:spMkLst>
            <pc:docMk/>
            <pc:sldMk cId="0" sldId="257"/>
            <ac:spMk id="3" creationId="{5C3993A4-C544-B5DE-4E69-8993866E2B31}"/>
          </ac:spMkLst>
        </pc:spChg>
        <pc:spChg chg="del mod">
          <ac:chgData name="Laura Fox" userId="S::lfox@holytrinity.staffs.sch.uk::17fa659b-78e6-4327-b187-bd8b7b297f1f" providerId="AD" clId="Web-{14BBF2FF-CD49-43C7-E6B5-3810B0EC5707}" dt="2026-07-08T09:04:28.803" v="20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14BBF2FF-CD49-43C7-E6B5-3810B0EC5707}" dt="2026-07-08T09:16:44.935" v="52" actId="20577"/>
          <ac:spMkLst>
            <pc:docMk/>
            <pc:sldMk cId="0" sldId="257"/>
            <ac:spMk id="103" creationId="{00000000-0000-0000-0000-000000000000}"/>
          </ac:spMkLst>
        </pc:spChg>
        <pc:spChg chg="mod">
          <ac:chgData name="Laura Fox" userId="S::lfox@holytrinity.staffs.sch.uk::17fa659b-78e6-4327-b187-bd8b7b297f1f" providerId="AD" clId="Web-{14BBF2FF-CD49-43C7-E6B5-3810B0EC5707}" dt="2026-07-08T09:12:51.022" v="47" actId="1076"/>
          <ac:spMkLst>
            <pc:docMk/>
            <pc:sldMk cId="0" sldId="257"/>
            <ac:spMk id="104" creationId="{00000000-0000-0000-0000-000000000000}"/>
          </ac:spMkLst>
        </pc:spChg>
        <pc:spChg chg="del">
          <ac:chgData name="Laura Fox" userId="S::lfox@holytrinity.staffs.sch.uk::17fa659b-78e6-4327-b187-bd8b7b297f1f" providerId="AD" clId="Web-{14BBF2FF-CD49-43C7-E6B5-3810B0EC5707}" dt="2026-07-08T09:04:22.381" v="16"/>
          <ac:spMkLst>
            <pc:docMk/>
            <pc:sldMk cId="0" sldId="257"/>
            <ac:spMk id="107" creationId="{00000000-0000-0000-0000-000000000000}"/>
          </ac:spMkLst>
        </pc:spChg>
        <pc:spChg chg="del">
          <ac:chgData name="Laura Fox" userId="S::lfox@holytrinity.staffs.sch.uk::17fa659b-78e6-4327-b187-bd8b7b297f1f" providerId="AD" clId="Web-{14BBF2FF-CD49-43C7-E6B5-3810B0EC5707}" dt="2026-07-08T09:04:24.662" v="17"/>
          <ac:spMkLst>
            <pc:docMk/>
            <pc:sldMk cId="0" sldId="257"/>
            <ac:spMk id="108" creationId="{00000000-0000-0000-0000-000000000000}"/>
          </ac:spMkLst>
        </pc:spChg>
        <pc:picChg chg="mod">
          <ac:chgData name="Laura Fox" userId="S::lfox@holytrinity.staffs.sch.uk::17fa659b-78e6-4327-b187-bd8b7b297f1f" providerId="AD" clId="Web-{14BBF2FF-CD49-43C7-E6B5-3810B0EC5707}" dt="2026-07-08T09:12:47.944" v="46" actId="1076"/>
          <ac:picMkLst>
            <pc:docMk/>
            <pc:sldMk cId="0" sldId="257"/>
            <ac:picMk id="4" creationId="{7385CA2D-9B38-CC18-D6C5-DC0446C08FB8}"/>
          </ac:picMkLst>
        </pc:picChg>
        <pc:picChg chg="add mod">
          <ac:chgData name="Laura Fox" userId="S::lfox@holytrinity.staffs.sch.uk::17fa659b-78e6-4327-b187-bd8b7b297f1f" providerId="AD" clId="Web-{14BBF2FF-CD49-43C7-E6B5-3810B0EC5707}" dt="2026-07-08T09:12:53.678" v="48" actId="1076"/>
          <ac:picMkLst>
            <pc:docMk/>
            <pc:sldMk cId="0" sldId="257"/>
            <ac:picMk id="5" creationId="{1C07AFB1-3DFB-A21B-2923-36E1097A50A6}"/>
          </ac:picMkLst>
        </pc:picChg>
        <pc:picChg chg="mod">
          <ac:chgData name="Laura Fox" userId="S::lfox@holytrinity.staffs.sch.uk::17fa659b-78e6-4327-b187-bd8b7b297f1f" providerId="AD" clId="Web-{14BBF2FF-CD49-43C7-E6B5-3810B0EC5707}" dt="2026-07-08T09:16:37.091" v="50" actId="1076"/>
          <ac:picMkLst>
            <pc:docMk/>
            <pc:sldMk cId="0" sldId="257"/>
            <ac:picMk id="12" creationId="{B75649EB-72D9-093B-8014-AA13F5F345D6}"/>
          </ac:picMkLst>
        </pc:picChg>
        <pc:picChg chg="del">
          <ac:chgData name="Laura Fox" userId="S::lfox@holytrinity.staffs.sch.uk::17fa659b-78e6-4327-b187-bd8b7b297f1f" providerId="AD" clId="Web-{14BBF2FF-CD49-43C7-E6B5-3810B0EC5707}" dt="2026-07-08T09:04:19.162" v="14"/>
          <ac:picMkLst>
            <pc:docMk/>
            <pc:sldMk cId="0" sldId="257"/>
            <ac:picMk id="110" creationId="{00000000-0000-0000-0000-000000000000}"/>
          </ac:picMkLst>
        </pc:picChg>
        <pc:picChg chg="del mod">
          <ac:chgData name="Laura Fox" userId="S::lfox@holytrinity.staffs.sch.uk::17fa659b-78e6-4327-b187-bd8b7b297f1f" providerId="AD" clId="Web-{14BBF2FF-CD49-43C7-E6B5-3810B0EC5707}" dt="2026-07-08T09:04:38.553" v="23"/>
          <ac:picMkLst>
            <pc:docMk/>
            <pc:sldMk cId="0" sldId="257"/>
            <ac:picMk id="111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4BBF2FF-CD49-43C7-E6B5-3810B0EC5707}" dt="2026-07-08T09:04:25.678" v="18"/>
          <ac:picMkLst>
            <pc:docMk/>
            <pc:sldMk cId="0" sldId="257"/>
            <ac:picMk id="112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4BBF2FF-CD49-43C7-E6B5-3810B0EC5707}" dt="2026-07-08T09:04:19.975" v="15"/>
          <ac:picMkLst>
            <pc:docMk/>
            <pc:sldMk cId="0" sldId="257"/>
            <ac:picMk id="113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14BBF2FF-CD49-43C7-E6B5-3810B0EC5707}" dt="2026-07-08T09:04:10.287" v="13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14BBF2FF-CD49-43C7-E6B5-3810B0EC5707}" dt="2026-07-08T09:03:08.254" v="6" actId="1076"/>
          <ac:picMkLst>
            <pc:docMk/>
            <pc:sldMk cId="0" sldId="258"/>
            <ac:picMk id="5" creationId="{00E67A3E-7F85-F9A1-265B-A888C1E3E4BC}"/>
          </ac:picMkLst>
        </pc:picChg>
        <pc:picChg chg="add mod modCrop">
          <ac:chgData name="Laura Fox" userId="S::lfox@holytrinity.staffs.sch.uk::17fa659b-78e6-4327-b187-bd8b7b297f1f" providerId="AD" clId="Web-{14BBF2FF-CD49-43C7-E6B5-3810B0EC5707}" dt="2026-07-08T09:04:10.287" v="13" actId="1076"/>
          <ac:picMkLst>
            <pc:docMk/>
            <pc:sldMk cId="0" sldId="258"/>
            <ac:picMk id="6" creationId="{4828EB85-1A4C-2783-3373-7B9B481C8E2B}"/>
          </ac:picMkLst>
        </pc:picChg>
        <pc:picChg chg="del">
          <ac:chgData name="Laura Fox" userId="S::lfox@holytrinity.staffs.sch.uk::17fa659b-78e6-4327-b187-bd8b7b297f1f" providerId="AD" clId="Web-{14BBF2FF-CD49-43C7-E6B5-3810B0EC5707}" dt="2026-07-08T08:59:06.528" v="2"/>
          <ac:picMkLst>
            <pc:docMk/>
            <pc:sldMk cId="0" sldId="258"/>
            <ac:picMk id="129" creationId="{00000000-0000-0000-0000-000000000000}"/>
          </ac:picMkLst>
        </pc:picChg>
        <pc:picChg chg="mod">
          <ac:chgData name="Laura Fox" userId="S::lfox@holytrinity.staffs.sch.uk::17fa659b-78e6-4327-b187-bd8b7b297f1f" providerId="AD" clId="Web-{14BBF2FF-CD49-43C7-E6B5-3810B0EC5707}" dt="2026-07-08T09:04:05.552" v="11" actId="1076"/>
          <ac:picMkLst>
            <pc:docMk/>
            <pc:sldMk cId="0" sldId="258"/>
            <ac:picMk id="130" creationId="{00000000-0000-0000-0000-000000000000}"/>
          </ac:picMkLst>
        </pc:picChg>
        <pc:picChg chg="del">
          <ac:chgData name="Laura Fox" userId="S::lfox@holytrinity.staffs.sch.uk::17fa659b-78e6-4327-b187-bd8b7b297f1f" providerId="AD" clId="Web-{14BBF2FF-CD49-43C7-E6B5-3810B0EC5707}" dt="2026-07-08T08:59:08.528" v="3"/>
          <ac:picMkLst>
            <pc:docMk/>
            <pc:sldMk cId="0" sldId="258"/>
            <ac:picMk id="132" creationId="{00000000-0000-0000-0000-000000000000}"/>
          </ac:picMkLst>
        </pc:picChg>
      </pc:sldChg>
      <pc:sldChg chg="del">
        <pc:chgData name="Laura Fox" userId="S::lfox@holytrinity.staffs.sch.uk::17fa659b-78e6-4327-b187-bd8b7b297f1f" providerId="AD" clId="Web-{14BBF2FF-CD49-43C7-E6B5-3810B0EC5707}" dt="2026-07-08T08:57:17.915" v="0"/>
        <pc:sldMkLst>
          <pc:docMk/>
          <pc:sldMk cId="0" sldId="259"/>
        </pc:sldMkLst>
      </pc:sldChg>
      <pc:sldChg chg="add">
        <pc:chgData name="Laura Fox" userId="S::lfox@holytrinity.staffs.sch.uk::17fa659b-78e6-4327-b187-bd8b7b297f1f" providerId="AD" clId="Web-{14BBF2FF-CD49-43C7-E6B5-3810B0EC5707}" dt="2026-07-08T08:57:32.853" v="1"/>
        <pc:sldMkLst>
          <pc:docMk/>
          <pc:sldMk cId="1111114094" sldId="260"/>
        </pc:sldMkLst>
      </pc:sldChg>
    </pc:docChg>
  </pc:docChgLst>
  <pc:docChgLst>
    <pc:chgData name="Laura Fox" userId="S::lfox@holytrinity.staffs.sch.uk::17fa659b-78e6-4327-b187-bd8b7b297f1f" providerId="AD" clId="Web-{17227BF5-B5B9-8108-18B6-8DC487CC24B8}"/>
    <pc:docChg chg="modSld">
      <pc:chgData name="Laura Fox" userId="S::lfox@holytrinity.staffs.sch.uk::17fa659b-78e6-4327-b187-bd8b7b297f1f" providerId="AD" clId="Web-{17227BF5-B5B9-8108-18B6-8DC487CC24B8}" dt="2026-07-08T12:26:38.827" v="2" actId="1076"/>
      <pc:docMkLst>
        <pc:docMk/>
      </pc:docMkLst>
      <pc:sldChg chg="addSp modSp">
        <pc:chgData name="Laura Fox" userId="S::lfox@holytrinity.staffs.sch.uk::17fa659b-78e6-4327-b187-bd8b7b297f1f" providerId="AD" clId="Web-{17227BF5-B5B9-8108-18B6-8DC487CC24B8}" dt="2026-07-08T12:26:38.827" v="2" actId="1076"/>
        <pc:sldMkLst>
          <pc:docMk/>
          <pc:sldMk cId="0" sldId="257"/>
        </pc:sldMkLst>
        <pc:picChg chg="add mod">
          <ac:chgData name="Laura Fox" userId="S::lfox@holytrinity.staffs.sch.uk::17fa659b-78e6-4327-b187-bd8b7b297f1f" providerId="AD" clId="Web-{17227BF5-B5B9-8108-18B6-8DC487CC24B8}" dt="2026-07-08T12:26:38.827" v="2" actId="1076"/>
          <ac:picMkLst>
            <pc:docMk/>
            <pc:sldMk cId="0" sldId="257"/>
            <ac:picMk id="7" creationId="{5E475770-0E48-DBF6-02C2-72232E72D09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.png"/><Relationship Id="rId10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sym typeface="Comic Sans MS"/>
              </a:rPr>
              <a:t>Reception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-196476" y="785000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Mrs Taylor - Teacher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12940"/>
            <a:ext cx="1620560" cy="2429626"/>
          </a:xfrm>
          <a:prstGeom prst="rect">
            <a:avLst/>
          </a:prstGeom>
        </p:spPr>
      </p:pic>
      <p:sp>
        <p:nvSpPr>
          <p:cNvPr id="3" name="Google Shape;104;p2">
            <a:extLst>
              <a:ext uri="{FF2B5EF4-FFF2-40B4-BE49-F238E27FC236}">
                <a16:creationId xmlns:a16="http://schemas.microsoft.com/office/drawing/2014/main" id="{5C3993A4-C544-B5DE-4E69-8993866E2B31}"/>
              </a:ext>
            </a:extLst>
          </p:cNvPr>
          <p:cNvSpPr txBox="1"/>
          <p:nvPr/>
        </p:nvSpPr>
        <p:spPr>
          <a:xfrm>
            <a:off x="3735981" y="7703249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Mrs Hoskins - Teacher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" name="Picture 4" descr="A person wearing glasses and a grey sweatshirt&#10;&#10;AI-generated content may be incorrect.">
            <a:extLst>
              <a:ext uri="{FF2B5EF4-FFF2-40B4-BE49-F238E27FC236}">
                <a16:creationId xmlns:a16="http://schemas.microsoft.com/office/drawing/2014/main" id="{1C07AFB1-3DFB-A21B-2923-36E1097A50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291" y="5395130"/>
            <a:ext cx="1550755" cy="2354843"/>
          </a:xfrm>
          <a:prstGeom prst="rect">
            <a:avLst/>
          </a:prstGeom>
        </p:spPr>
      </p:pic>
      <p:pic>
        <p:nvPicPr>
          <p:cNvPr id="7" name="Picture 6" descr="A person wearing glasses and a red shirt&#10;&#10;AI-generated content may be incorrect.">
            <a:extLst>
              <a:ext uri="{FF2B5EF4-FFF2-40B4-BE49-F238E27FC236}">
                <a16:creationId xmlns:a16="http://schemas.microsoft.com/office/drawing/2014/main" id="{5E475770-0E48-DBF6-02C2-72232E72D0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34619" y="5474102"/>
            <a:ext cx="1734767" cy="222834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11862" y="3577282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C7AE7A-230A-85D3-33F6-C59645961E3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b="-427"/>
          <a:stretch>
            <a:fillRect/>
          </a:stretch>
        </p:blipFill>
        <p:spPr>
          <a:xfrm>
            <a:off x="3405255" y="5904643"/>
            <a:ext cx="3258699" cy="2467952"/>
          </a:xfrm>
          <a:prstGeom prst="rect">
            <a:avLst/>
          </a:prstGeom>
        </p:spPr>
      </p:pic>
      <p:pic>
        <p:nvPicPr>
          <p:cNvPr id="5" name="Picture 4" descr="A classroom with a large television and a rug&#10;&#10;AI-generated content may be incorrect.">
            <a:extLst>
              <a:ext uri="{FF2B5EF4-FFF2-40B4-BE49-F238E27FC236}">
                <a16:creationId xmlns:a16="http://schemas.microsoft.com/office/drawing/2014/main" id="{00E67A3E-7F85-F9A1-265B-A888C1E3E4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44990" y="2477406"/>
            <a:ext cx="2440621" cy="3053847"/>
          </a:xfrm>
          <a:prstGeom prst="rect">
            <a:avLst/>
          </a:prstGeom>
        </p:spPr>
      </p:pic>
      <p:pic>
        <p:nvPicPr>
          <p:cNvPr id="6" name="Picture 5" descr="A classroom with tables and chairs&#10;&#10;AI-generated content may be incorrect.">
            <a:extLst>
              <a:ext uri="{FF2B5EF4-FFF2-40B4-BE49-F238E27FC236}">
                <a16:creationId xmlns:a16="http://schemas.microsoft.com/office/drawing/2014/main" id="{4828EB85-1A4C-2783-3373-7B9B481C8E2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-1651" t="25472" r="2764" b="1509"/>
          <a:stretch>
            <a:fillRect/>
          </a:stretch>
        </p:blipFill>
        <p:spPr>
          <a:xfrm>
            <a:off x="309374" y="5410805"/>
            <a:ext cx="2868629" cy="279336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6" name="Picture 5" descr="A green doors in a room&#10;&#10;AI-generated content may be incorrect.">
            <a:extLst>
              <a:ext uri="{FF2B5EF4-FFF2-40B4-BE49-F238E27FC236}">
                <a16:creationId xmlns:a16="http://schemas.microsoft.com/office/drawing/2014/main" id="{E89C6410-C09B-AE77-A852-47C45874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8725" y="5691238"/>
            <a:ext cx="2302033" cy="249640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249D11A3-A821-1C3F-06A3-1F164184E1C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-617" b="-610"/>
          <a:stretch>
            <a:fillRect/>
          </a:stretch>
        </p:blipFill>
        <p:spPr>
          <a:xfrm>
            <a:off x="4957798" y="2717775"/>
            <a:ext cx="1716105" cy="1734537"/>
          </a:xfrm>
          <a:prstGeom prst="rect">
            <a:avLst/>
          </a:prstGeom>
        </p:spPr>
      </p:pic>
      <p:pic>
        <p:nvPicPr>
          <p:cNvPr id="13" name="Picture 12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9C81362B-F95B-FDC4-7866-16506A6703AC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b="595"/>
          <a:stretch>
            <a:fillRect/>
          </a:stretch>
        </p:blipFill>
        <p:spPr>
          <a:xfrm>
            <a:off x="3195152" y="2693962"/>
            <a:ext cx="1686520" cy="1761105"/>
          </a:xfrm>
          <a:prstGeom prst="rect">
            <a:avLst/>
          </a:prstGeom>
        </p:spPr>
      </p:pic>
      <p:pic>
        <p:nvPicPr>
          <p:cNvPr id="14" name="Picture 1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E803BBA-6CAD-8B2D-73A3-31968CDD8B31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r="-450" b="457"/>
          <a:stretch>
            <a:fillRect/>
          </a:stretch>
        </p:blipFill>
        <p:spPr>
          <a:xfrm>
            <a:off x="679564" y="5687332"/>
            <a:ext cx="2344962" cy="2294526"/>
          </a:xfrm>
          <a:prstGeom prst="rect">
            <a:avLst/>
          </a:prstGeom>
        </p:spPr>
      </p:pic>
      <p:pic>
        <p:nvPicPr>
          <p:cNvPr id="5" name="Picture 4" descr="A red gate with a sign on it&#10;&#10;AI-generated content may be incorrect.">
            <a:extLst>
              <a:ext uri="{FF2B5EF4-FFF2-40B4-BE49-F238E27FC236}">
                <a16:creationId xmlns:a16="http://schemas.microsoft.com/office/drawing/2014/main" id="{D1650AEB-414B-BE5B-B909-FEC2E1BA54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4715" y="2547761"/>
            <a:ext cx="1716366" cy="2284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14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72E5AC8-1B3A-4862-B0E2-3030DC4D4EAD}">
  <ds:schemaRefs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677001ba-416d-4e3e-bc46-1f7fd921a69c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100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43</cp:revision>
  <dcterms:created xsi:type="dcterms:W3CDTF">2025-07-07T09:09:07Z</dcterms:created>
  <dcterms:modified xsi:type="dcterms:W3CDTF">2026-07-08T12:26:45Z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