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9"/>
  </p:notesMasterIdLst>
  <p:sldIdLst>
    <p:sldId id="256" r:id="rId5"/>
    <p:sldId id="257" r:id="rId6"/>
    <p:sldId id="258" r:id="rId7"/>
    <p:sldId id="260" r:id="rId8"/>
  </p:sldIdLst>
  <p:sldSz cx="6858000" cy="9906000" type="A4"/>
  <p:notesSz cx="6888163" cy="10018713"/>
  <p:embeddedFontLst>
    <p:embeddedFont>
      <p:font typeface="Comic Sans MS" panose="030F0702030302020204" pitchFamily="66" charset="0"/>
      <p:regular r:id="rId10"/>
      <p:bold r:id="rId11"/>
      <p:italic r:id="rId12"/>
      <p:boldItalic r:id="rId13"/>
    </p:embeddedFont>
    <p:embeddedFont>
      <p:font typeface="Edu NSW ACT Cursive SemiBold" panose="020B0604020202020204" charset="0"/>
      <p:bold r:id="rId14"/>
    </p:embeddedFont>
    <p:embeddedFont>
      <p:font typeface="Open Sans" panose="020B060603050402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gfrhlr1jdbYyZklvQWdOnVZUe2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15D91A-6392-22AB-D599-0DFC5AD15E21}" v="29" dt="2026-07-08T08:12:52.359"/>
    <p1510:client id="{9B6A956F-DFF9-2E40-F989-11F52D50EEC7}" v="51" dt="2026-07-07T10:59:01.8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22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Fox" userId="17fa659b-78e6-4327-b187-bd8b7b297f1f" providerId="ADAL" clId="{ED6F36E3-AE5F-4AEF-B40E-DA29A019C74E}"/>
    <pc:docChg chg="modSld">
      <pc:chgData name="Laura Fox" userId="17fa659b-78e6-4327-b187-bd8b7b297f1f" providerId="ADAL" clId="{ED6F36E3-AE5F-4AEF-B40E-DA29A019C74E}" dt="2026-06-26T09:17:51.762" v="1" actId="20577"/>
      <pc:docMkLst>
        <pc:docMk/>
      </pc:docMkLst>
      <pc:sldChg chg="modSp mod">
        <pc:chgData name="Laura Fox" userId="17fa659b-78e6-4327-b187-bd8b7b297f1f" providerId="ADAL" clId="{ED6F36E3-AE5F-4AEF-B40E-DA29A019C74E}" dt="2026-06-26T09:17:51.762" v="1" actId="20577"/>
        <pc:sldMkLst>
          <pc:docMk/>
          <pc:sldMk cId="0" sldId="256"/>
        </pc:sldMkLst>
        <pc:spChg chg="mod">
          <ac:chgData name="Laura Fox" userId="17fa659b-78e6-4327-b187-bd8b7b297f1f" providerId="ADAL" clId="{ED6F36E3-AE5F-4AEF-B40E-DA29A019C74E}" dt="2026-06-26T09:17:51.762" v="1" actId="20577"/>
          <ac:spMkLst>
            <pc:docMk/>
            <pc:sldMk cId="0" sldId="256"/>
            <ac:spMk id="87" creationId="{00000000-0000-0000-0000-000000000000}"/>
          </ac:spMkLst>
        </pc:spChg>
      </pc:sldChg>
    </pc:docChg>
  </pc:docChgLst>
  <pc:docChgLst>
    <pc:chgData name="Laura Fox" userId="S::lfox@holytrinity.staffs.sch.uk::17fa659b-78e6-4327-b187-bd8b7b297f1f" providerId="AD" clId="Web-{9415D91A-6392-22AB-D599-0DFC5AD15E21}"/>
    <pc:docChg chg="modSld">
      <pc:chgData name="Laura Fox" userId="S::lfox@holytrinity.staffs.sch.uk::17fa659b-78e6-4327-b187-bd8b7b297f1f" providerId="AD" clId="Web-{9415D91A-6392-22AB-D599-0DFC5AD15E21}" dt="2026-07-08T08:12:52.359" v="22" actId="1076"/>
      <pc:docMkLst>
        <pc:docMk/>
      </pc:docMkLst>
      <pc:sldChg chg="addSp delSp modSp">
        <pc:chgData name="Laura Fox" userId="S::lfox@holytrinity.staffs.sch.uk::17fa659b-78e6-4327-b187-bd8b7b297f1f" providerId="AD" clId="Web-{9415D91A-6392-22AB-D599-0DFC5AD15E21}" dt="2026-07-08T08:10:30.057" v="13" actId="20577"/>
        <pc:sldMkLst>
          <pc:docMk/>
          <pc:sldMk cId="0" sldId="257"/>
        </pc:sldMkLst>
        <pc:spChg chg="add del mod">
          <ac:chgData name="Laura Fox" userId="S::lfox@holytrinity.staffs.sch.uk::17fa659b-78e6-4327-b187-bd8b7b297f1f" providerId="AD" clId="Web-{9415D91A-6392-22AB-D599-0DFC5AD15E21}" dt="2026-07-08T08:09:27.679" v="7"/>
          <ac:spMkLst>
            <pc:docMk/>
            <pc:sldMk cId="0" sldId="257"/>
            <ac:spMk id="7" creationId="{CCACC4CA-2C68-80FA-72CF-8000481A07C2}"/>
          </ac:spMkLst>
        </pc:spChg>
        <pc:spChg chg="add del mod">
          <ac:chgData name="Laura Fox" userId="S::lfox@holytrinity.staffs.sch.uk::17fa659b-78e6-4327-b187-bd8b7b297f1f" providerId="AD" clId="Web-{9415D91A-6392-22AB-D599-0DFC5AD15E21}" dt="2026-07-08T08:09:23.116" v="5"/>
          <ac:spMkLst>
            <pc:docMk/>
            <pc:sldMk cId="0" sldId="257"/>
            <ac:spMk id="9" creationId="{95857701-7CB6-40A8-D6F1-175D2A78A0D2}"/>
          </ac:spMkLst>
        </pc:spChg>
        <pc:spChg chg="mod">
          <ac:chgData name="Laura Fox" userId="S::lfox@holytrinity.staffs.sch.uk::17fa659b-78e6-4327-b187-bd8b7b297f1f" providerId="AD" clId="Web-{9415D91A-6392-22AB-D599-0DFC5AD15E21}" dt="2026-07-08T08:10:30.057" v="13" actId="20577"/>
          <ac:spMkLst>
            <pc:docMk/>
            <pc:sldMk cId="0" sldId="257"/>
            <ac:spMk id="103" creationId="{00000000-0000-0000-0000-000000000000}"/>
          </ac:spMkLst>
        </pc:spChg>
        <pc:picChg chg="add mod">
          <ac:chgData name="Laura Fox" userId="S::lfox@holytrinity.staffs.sch.uk::17fa659b-78e6-4327-b187-bd8b7b297f1f" providerId="AD" clId="Web-{9415D91A-6392-22AB-D599-0DFC5AD15E21}" dt="2026-07-08T08:10:23.650" v="11" actId="14100"/>
          <ac:picMkLst>
            <pc:docMk/>
            <pc:sldMk cId="0" sldId="257"/>
            <ac:picMk id="10" creationId="{B40B5EEC-CBCD-604A-A6C8-8338DE78D795}"/>
          </ac:picMkLst>
        </pc:picChg>
      </pc:sldChg>
      <pc:sldChg chg="addSp modSp">
        <pc:chgData name="Laura Fox" userId="S::lfox@holytrinity.staffs.sch.uk::17fa659b-78e6-4327-b187-bd8b7b297f1f" providerId="AD" clId="Web-{9415D91A-6392-22AB-D599-0DFC5AD15E21}" dt="2026-07-08T08:12:52.359" v="22" actId="1076"/>
        <pc:sldMkLst>
          <pc:docMk/>
          <pc:sldMk cId="0" sldId="258"/>
        </pc:sldMkLst>
        <pc:picChg chg="add mod">
          <ac:chgData name="Laura Fox" userId="S::lfox@holytrinity.staffs.sch.uk::17fa659b-78e6-4327-b187-bd8b7b297f1f" providerId="AD" clId="Web-{9415D91A-6392-22AB-D599-0DFC5AD15E21}" dt="2026-07-08T08:12:34.436" v="17" actId="14100"/>
          <ac:picMkLst>
            <pc:docMk/>
            <pc:sldMk cId="0" sldId="258"/>
            <ac:picMk id="4" creationId="{18D9CD80-1B3F-2BCF-BCC0-F31C253C0873}"/>
          </ac:picMkLst>
        </pc:picChg>
        <pc:picChg chg="add mod modCrop">
          <ac:chgData name="Laura Fox" userId="S::lfox@holytrinity.staffs.sch.uk::17fa659b-78e6-4327-b187-bd8b7b297f1f" providerId="AD" clId="Web-{9415D91A-6392-22AB-D599-0DFC5AD15E21}" dt="2026-07-08T08:12:52.359" v="22" actId="1076"/>
          <ac:picMkLst>
            <pc:docMk/>
            <pc:sldMk cId="0" sldId="258"/>
            <ac:picMk id="5" creationId="{AB08F7BD-3A55-5D07-70E1-1579032CE548}"/>
          </ac:picMkLst>
        </pc:picChg>
      </pc:sldChg>
    </pc:docChg>
  </pc:docChgLst>
  <pc:docChgLst>
    <pc:chgData name="Laura Fox" userId="S::lfox@holytrinity.staffs.sch.uk::17fa659b-78e6-4327-b187-bd8b7b297f1f" providerId="AD" clId="Web-{9B6A956F-DFF9-2E40-F989-11F52D50EEC7}"/>
    <pc:docChg chg="addSld delSld modSld">
      <pc:chgData name="Laura Fox" userId="S::lfox@holytrinity.staffs.sch.uk::17fa659b-78e6-4327-b187-bd8b7b297f1f" providerId="AD" clId="Web-{9B6A956F-DFF9-2E40-F989-11F52D50EEC7}" dt="2026-07-07T10:59:01.802" v="37"/>
      <pc:docMkLst>
        <pc:docMk/>
      </pc:docMkLst>
      <pc:sldChg chg="addSp delSp modSp">
        <pc:chgData name="Laura Fox" userId="S::lfox@holytrinity.staffs.sch.uk::17fa659b-78e6-4327-b187-bd8b7b297f1f" providerId="AD" clId="Web-{9B6A956F-DFF9-2E40-F989-11F52D50EEC7}" dt="2026-07-07T09:56:49.605" v="29" actId="20577"/>
        <pc:sldMkLst>
          <pc:docMk/>
          <pc:sldMk cId="0" sldId="257"/>
        </pc:sldMkLst>
        <pc:spChg chg="add mod">
          <ac:chgData name="Laura Fox" userId="S::lfox@holytrinity.staffs.sch.uk::17fa659b-78e6-4327-b187-bd8b7b297f1f" providerId="AD" clId="Web-{9B6A956F-DFF9-2E40-F989-11F52D50EEC7}" dt="2026-07-07T09:56:49.605" v="29" actId="20577"/>
          <ac:spMkLst>
            <pc:docMk/>
            <pc:sldMk cId="0" sldId="257"/>
            <ac:spMk id="3" creationId="{5F5B8297-A6B5-072C-046F-D9C7AB632E6E}"/>
          </ac:spMkLst>
        </pc:spChg>
        <pc:spChg chg="del">
          <ac:chgData name="Laura Fox" userId="S::lfox@holytrinity.staffs.sch.uk::17fa659b-78e6-4327-b187-bd8b7b297f1f" providerId="AD" clId="Web-{9B6A956F-DFF9-2E40-F989-11F52D50EEC7}" dt="2026-07-07T09:52:40.079" v="7"/>
          <ac:spMkLst>
            <pc:docMk/>
            <pc:sldMk cId="0" sldId="257"/>
            <ac:spMk id="102" creationId="{00000000-0000-0000-0000-000000000000}"/>
          </ac:spMkLst>
        </pc:spChg>
        <pc:spChg chg="mod">
          <ac:chgData name="Laura Fox" userId="S::lfox@holytrinity.staffs.sch.uk::17fa659b-78e6-4327-b187-bd8b7b297f1f" providerId="AD" clId="Web-{9B6A956F-DFF9-2E40-F989-11F52D50EEC7}" dt="2026-07-07T09:56:37.011" v="22" actId="20577"/>
          <ac:spMkLst>
            <pc:docMk/>
            <pc:sldMk cId="0" sldId="257"/>
            <ac:spMk id="104" creationId="{00000000-0000-0000-0000-000000000000}"/>
          </ac:spMkLst>
        </pc:spChg>
        <pc:spChg chg="del mod">
          <ac:chgData name="Laura Fox" userId="S::lfox@holytrinity.staffs.sch.uk::17fa659b-78e6-4327-b187-bd8b7b297f1f" providerId="AD" clId="Web-{9B6A956F-DFF9-2E40-F989-11F52D50EEC7}" dt="2026-07-07T09:52:30.578" v="5"/>
          <ac:spMkLst>
            <pc:docMk/>
            <pc:sldMk cId="0" sldId="257"/>
            <ac:spMk id="107" creationId="{00000000-0000-0000-0000-000000000000}"/>
          </ac:spMkLst>
        </pc:spChg>
        <pc:spChg chg="del">
          <ac:chgData name="Laura Fox" userId="S::lfox@holytrinity.staffs.sch.uk::17fa659b-78e6-4327-b187-bd8b7b297f1f" providerId="AD" clId="Web-{9B6A956F-DFF9-2E40-F989-11F52D50EEC7}" dt="2026-07-07T09:52:32.219" v="6"/>
          <ac:spMkLst>
            <pc:docMk/>
            <pc:sldMk cId="0" sldId="257"/>
            <ac:spMk id="108" creationId="{00000000-0000-0000-0000-000000000000}"/>
          </ac:spMkLst>
        </pc:spChg>
        <pc:picChg chg="add mod">
          <ac:chgData name="Laura Fox" userId="S::lfox@holytrinity.staffs.sch.uk::17fa659b-78e6-4327-b187-bd8b7b297f1f" providerId="AD" clId="Web-{9B6A956F-DFF9-2E40-F989-11F52D50EEC7}" dt="2026-07-07T09:56:25.683" v="19" actId="1076"/>
          <ac:picMkLst>
            <pc:docMk/>
            <pc:sldMk cId="0" sldId="257"/>
            <ac:picMk id="5" creationId="{D32127B5-38B2-501B-7070-CEB628BCE4F5}"/>
          </ac:picMkLst>
        </pc:picChg>
        <pc:picChg chg="del">
          <ac:chgData name="Laura Fox" userId="S::lfox@holytrinity.staffs.sch.uk::17fa659b-78e6-4327-b187-bd8b7b297f1f" providerId="AD" clId="Web-{9B6A956F-DFF9-2E40-F989-11F52D50EEC7}" dt="2026-07-07T09:52:26.812" v="3"/>
          <ac:picMkLst>
            <pc:docMk/>
            <pc:sldMk cId="0" sldId="257"/>
            <ac:picMk id="110" creationId="{00000000-0000-0000-0000-000000000000}"/>
          </ac:picMkLst>
        </pc:picChg>
        <pc:picChg chg="del">
          <ac:chgData name="Laura Fox" userId="S::lfox@holytrinity.staffs.sch.uk::17fa659b-78e6-4327-b187-bd8b7b297f1f" providerId="AD" clId="Web-{9B6A956F-DFF9-2E40-F989-11F52D50EEC7}" dt="2026-07-07T09:52:25.093" v="0"/>
          <ac:picMkLst>
            <pc:docMk/>
            <pc:sldMk cId="0" sldId="257"/>
            <ac:picMk id="111" creationId="{00000000-0000-0000-0000-000000000000}"/>
          </ac:picMkLst>
        </pc:picChg>
        <pc:picChg chg="del">
          <ac:chgData name="Laura Fox" userId="S::lfox@holytrinity.staffs.sch.uk::17fa659b-78e6-4327-b187-bd8b7b297f1f" providerId="AD" clId="Web-{9B6A956F-DFF9-2E40-F989-11F52D50EEC7}" dt="2026-07-07T09:52:25.828" v="1"/>
          <ac:picMkLst>
            <pc:docMk/>
            <pc:sldMk cId="0" sldId="257"/>
            <ac:picMk id="112" creationId="{00000000-0000-0000-0000-000000000000}"/>
          </ac:picMkLst>
        </pc:picChg>
        <pc:picChg chg="del">
          <ac:chgData name="Laura Fox" userId="S::lfox@holytrinity.staffs.sch.uk::17fa659b-78e6-4327-b187-bd8b7b297f1f" providerId="AD" clId="Web-{9B6A956F-DFF9-2E40-F989-11F52D50EEC7}" dt="2026-07-07T09:52:26.343" v="2"/>
          <ac:picMkLst>
            <pc:docMk/>
            <pc:sldMk cId="0" sldId="257"/>
            <ac:picMk id="113" creationId="{00000000-0000-0000-0000-000000000000}"/>
          </ac:picMkLst>
        </pc:picChg>
      </pc:sldChg>
      <pc:sldChg chg="delSp">
        <pc:chgData name="Laura Fox" userId="S::lfox@holytrinity.staffs.sch.uk::17fa659b-78e6-4327-b187-bd8b7b297f1f" providerId="AD" clId="Web-{9B6A956F-DFF9-2E40-F989-11F52D50EEC7}" dt="2026-07-07T10:59:01.802" v="37"/>
        <pc:sldMkLst>
          <pc:docMk/>
          <pc:sldMk cId="0" sldId="258"/>
        </pc:sldMkLst>
        <pc:picChg chg="del">
          <ac:chgData name="Laura Fox" userId="S::lfox@holytrinity.staffs.sch.uk::17fa659b-78e6-4327-b187-bd8b7b297f1f" providerId="AD" clId="Web-{9B6A956F-DFF9-2E40-F989-11F52D50EEC7}" dt="2026-07-07T10:58:57.787" v="35"/>
          <ac:picMkLst>
            <pc:docMk/>
            <pc:sldMk cId="0" sldId="258"/>
            <ac:picMk id="129" creationId="{00000000-0000-0000-0000-000000000000}"/>
          </ac:picMkLst>
        </pc:picChg>
        <pc:picChg chg="del">
          <ac:chgData name="Laura Fox" userId="S::lfox@holytrinity.staffs.sch.uk::17fa659b-78e6-4327-b187-bd8b7b297f1f" providerId="AD" clId="Web-{9B6A956F-DFF9-2E40-F989-11F52D50EEC7}" dt="2026-07-07T10:58:59.990" v="36"/>
          <ac:picMkLst>
            <pc:docMk/>
            <pc:sldMk cId="0" sldId="258"/>
            <ac:picMk id="131" creationId="{00000000-0000-0000-0000-000000000000}"/>
          </ac:picMkLst>
        </pc:picChg>
        <pc:picChg chg="del">
          <ac:chgData name="Laura Fox" userId="S::lfox@holytrinity.staffs.sch.uk::17fa659b-78e6-4327-b187-bd8b7b297f1f" providerId="AD" clId="Web-{9B6A956F-DFF9-2E40-F989-11F52D50EEC7}" dt="2026-07-07T10:59:01.802" v="37"/>
          <ac:picMkLst>
            <pc:docMk/>
            <pc:sldMk cId="0" sldId="258"/>
            <ac:picMk id="132" creationId="{00000000-0000-0000-0000-000000000000}"/>
          </ac:picMkLst>
        </pc:picChg>
      </pc:sldChg>
      <pc:sldChg chg="delSp del">
        <pc:chgData name="Laura Fox" userId="S::lfox@holytrinity.staffs.sch.uk::17fa659b-78e6-4327-b187-bd8b7b297f1f" providerId="AD" clId="Web-{9B6A956F-DFF9-2E40-F989-11F52D50EEC7}" dt="2026-07-07T10:58:53.599" v="34"/>
        <pc:sldMkLst>
          <pc:docMk/>
          <pc:sldMk cId="0" sldId="259"/>
        </pc:sldMkLst>
        <pc:picChg chg="del">
          <ac:chgData name="Laura Fox" userId="S::lfox@holytrinity.staffs.sch.uk::17fa659b-78e6-4327-b187-bd8b7b297f1f" providerId="AD" clId="Web-{9B6A956F-DFF9-2E40-F989-11F52D50EEC7}" dt="2026-07-07T10:54:26.664" v="30"/>
          <ac:picMkLst>
            <pc:docMk/>
            <pc:sldMk cId="0" sldId="259"/>
            <ac:picMk id="146" creationId="{00000000-0000-0000-0000-000000000000}"/>
          </ac:picMkLst>
        </pc:picChg>
      </pc:sldChg>
      <pc:sldChg chg="add">
        <pc:chgData name="Laura Fox" userId="S::lfox@holytrinity.staffs.sch.uk::17fa659b-78e6-4327-b187-bd8b7b297f1f" providerId="AD" clId="Web-{9B6A956F-DFF9-2E40-F989-11F52D50EEC7}" dt="2026-07-07T10:54:29.899" v="31"/>
        <pc:sldMkLst>
          <pc:docMk/>
          <pc:sldMk cId="1111114094" sldId="260"/>
        </pc:sldMkLst>
      </pc:sldChg>
      <pc:sldChg chg="add del">
        <pc:chgData name="Laura Fox" userId="S::lfox@holytrinity.staffs.sch.uk::17fa659b-78e6-4327-b187-bd8b7b297f1f" providerId="AD" clId="Web-{9B6A956F-DFF9-2E40-F989-11F52D50EEC7}" dt="2026-07-07T10:58:49.474" v="33"/>
        <pc:sldMkLst>
          <pc:docMk/>
          <pc:sldMk cId="3602800284" sldId="26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8250" y="751400"/>
            <a:ext cx="4592325" cy="3757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"/>
          <p:cNvSpPr txBox="1"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6"/>
          <p:cNvSpPr txBox="1"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500"/>
              <a:buNone/>
              <a:defRPr sz="15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350"/>
              <a:buNone/>
              <a:defRPr sz="135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Play"/>
              <a:buNone/>
              <a:defRPr sz="33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5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2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jpeg"/><Relationship Id="rId5" Type="http://schemas.openxmlformats.org/officeDocument/2006/relationships/image" Target="../media/image1.png"/><Relationship Id="rId10" Type="http://schemas.openxmlformats.org/officeDocument/2006/relationships/image" Target="../media/image17.jpeg"/><Relationship Id="rId4" Type="http://schemas.openxmlformats.org/officeDocument/2006/relationships/image" Target="../media/image12.png"/><Relationship Id="rId9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/>
          <p:nvPr/>
        </p:nvSpPr>
        <p:spPr>
          <a:xfrm>
            <a:off x="0" y="6480312"/>
            <a:ext cx="6858000" cy="2683565"/>
          </a:xfrm>
          <a:prstGeom prst="rect">
            <a:avLst/>
          </a:prstGeom>
          <a:solidFill>
            <a:schemeClr val="bg1">
              <a:lumMod val="65000"/>
            </a:schemeClr>
          </a:solidFill>
          <a:ln w="19050" cap="flat" cmpd="sng">
            <a:solidFill>
              <a:srgbClr val="46926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966168" y="566129"/>
            <a:ext cx="5315362" cy="5315362"/>
          </a:xfrm>
          <a:prstGeom prst="ellipse">
            <a:avLst/>
          </a:prstGeom>
          <a:noFill/>
          <a:ln w="63500" cap="flat" cmpd="sng">
            <a:solidFill>
              <a:srgbClr val="FCD44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1131820" y="742123"/>
            <a:ext cx="4984057" cy="4984057"/>
          </a:xfrm>
          <a:prstGeom prst="ellipse">
            <a:avLst/>
          </a:prstGeom>
          <a:solidFill>
            <a:srgbClr val="D9E5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transition book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omic Sans MS"/>
                <a:sym typeface="Comic Sans MS"/>
              </a:rPr>
              <a:t>Year 4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430289" y="7677954"/>
            <a:ext cx="5593198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i="0" u="none" strike="noStrike" cap="none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Transition Booklet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2026 - 2027</a:t>
            </a:r>
            <a:endParaRPr dirty="0"/>
          </a:p>
        </p:txBody>
      </p:sp>
      <p:sp>
        <p:nvSpPr>
          <p:cNvPr id="89" name="Google Shape;89;p1"/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lt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chemeClr val="tx1"/>
              </a:solidFill>
              <a:latin typeface="Edu NSW ACT Cursive SemiBold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AA361B3-D3AD-F119-4A78-2040EB7AA0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386" y="6480312"/>
            <a:ext cx="1538933" cy="15389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2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2"/>
          <p:cNvSpPr txBox="1"/>
          <p:nvPr/>
        </p:nvSpPr>
        <p:spPr>
          <a:xfrm>
            <a:off x="468995" y="1071813"/>
            <a:ext cx="4204997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Welcome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Holy Trinity Team</a:t>
            </a:r>
            <a:endParaRPr dirty="0"/>
          </a:p>
        </p:txBody>
      </p:sp>
      <p:sp>
        <p:nvSpPr>
          <p:cNvPr id="99" name="Google Shape;99;p2"/>
          <p:cNvSpPr/>
          <p:nvPr/>
        </p:nvSpPr>
        <p:spPr>
          <a:xfrm>
            <a:off x="1909482" y="8695921"/>
            <a:ext cx="4948518" cy="53353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2"/>
          <p:cNvSpPr txBox="1"/>
          <p:nvPr/>
        </p:nvSpPr>
        <p:spPr>
          <a:xfrm>
            <a:off x="-482545" y="5080926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Mrs Wakefield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2"/>
          <p:cNvSpPr txBox="1"/>
          <p:nvPr/>
        </p:nvSpPr>
        <p:spPr>
          <a:xfrm>
            <a:off x="3916563" y="5090875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chemeClr val="dk1"/>
                </a:solidFill>
                <a:latin typeface="Open Sans"/>
                <a:ea typeface="Open Sans"/>
                <a:cs typeface="Open Sans"/>
              </a:rPr>
              <a:t>Jane</a:t>
            </a:r>
            <a:endParaRPr lang="en-GB" sz="1400" b="1" dirty="0">
              <a:solidFill>
                <a:schemeClr val="dk1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104" name="Google Shape;104;p2"/>
          <p:cNvSpPr txBox="1"/>
          <p:nvPr/>
        </p:nvSpPr>
        <p:spPr>
          <a:xfrm>
            <a:off x="464156" y="8007243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Mrs Steele - Teacher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9" name="Google Shape;109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33287" y="972699"/>
            <a:ext cx="14097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2"/>
          <p:cNvSpPr txBox="1"/>
          <p:nvPr/>
        </p:nvSpPr>
        <p:spPr>
          <a:xfrm>
            <a:off x="1745110" y="5062068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Mrs </a:t>
            </a:r>
            <a:r>
              <a:rPr lang="en-GB" b="1" dirty="0">
                <a:latin typeface="Open Sans"/>
                <a:ea typeface="Open Sans"/>
                <a:cs typeface="Open Sans"/>
                <a:sym typeface="Open Sans"/>
              </a:rPr>
              <a:t>Fox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6822AAD1-8DF5-4CF2-C9A6-94541F56542F}"/>
              </a:ext>
            </a:extLst>
          </p:cNvPr>
          <p:cNvSpPr txBox="1"/>
          <p:nvPr/>
        </p:nvSpPr>
        <p:spPr>
          <a:xfrm>
            <a:off x="901943" y="9401073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85CA2D-9B38-CC18-D6C5-DC0446C08F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06" y="8006978"/>
            <a:ext cx="1538933" cy="15389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CA6521A-9900-4366-DED2-1EC20E6D25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1957" y="2614935"/>
            <a:ext cx="1620560" cy="24406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D7441F9-7BD0-7D3D-F315-7DF8C5FF47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9997" y="2621466"/>
            <a:ext cx="1620560" cy="244060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75649EB-72D9-093B-8014-AA13F5F345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3992" y="2623422"/>
            <a:ext cx="1620560" cy="2429626"/>
          </a:xfrm>
          <a:prstGeom prst="rect">
            <a:avLst/>
          </a:prstGeom>
        </p:spPr>
      </p:pic>
      <p:sp>
        <p:nvSpPr>
          <p:cNvPr id="3" name="Google Shape;104;p2">
            <a:extLst>
              <a:ext uri="{FF2B5EF4-FFF2-40B4-BE49-F238E27FC236}">
                <a16:creationId xmlns:a16="http://schemas.microsoft.com/office/drawing/2014/main" id="{5F5B8297-A6B5-072C-046F-D9C7AB632E6E}"/>
              </a:ext>
            </a:extLst>
          </p:cNvPr>
          <p:cNvSpPr txBox="1"/>
          <p:nvPr/>
        </p:nvSpPr>
        <p:spPr>
          <a:xfrm>
            <a:off x="3431672" y="8007242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b="1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Mrs </a:t>
            </a:r>
            <a:r>
              <a:rPr lang="en-GB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Quinn - Teacher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Picture 4" descr="A person with long brown hair wearing glasses&#10;&#10;AI-generated content may be incorrect.">
            <a:extLst>
              <a:ext uri="{FF2B5EF4-FFF2-40B4-BE49-F238E27FC236}">
                <a16:creationId xmlns:a16="http://schemas.microsoft.com/office/drawing/2014/main" id="{D32127B5-38B2-501B-7070-CEB628BCE4F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81183" y="5589462"/>
            <a:ext cx="1623300" cy="2416931"/>
          </a:xfrm>
          <a:prstGeom prst="rect">
            <a:avLst/>
          </a:prstGeom>
        </p:spPr>
      </p:pic>
      <p:pic>
        <p:nvPicPr>
          <p:cNvPr id="10" name="Picture 9" descr="A person with long hair wearing a floral shirt&#10;&#10;AI-generated content may be incorrect.">
            <a:extLst>
              <a:ext uri="{FF2B5EF4-FFF2-40B4-BE49-F238E27FC236}">
                <a16:creationId xmlns:a16="http://schemas.microsoft.com/office/drawing/2014/main" id="{B40B5EEC-CBCD-604A-A6C8-8338DE78D79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98892" y="5591476"/>
            <a:ext cx="1915655" cy="242338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0" y="0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1" name="Google Shape;121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3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3"/>
          <p:cNvSpPr txBox="1"/>
          <p:nvPr/>
        </p:nvSpPr>
        <p:spPr>
          <a:xfrm>
            <a:off x="468995" y="1071813"/>
            <a:ext cx="4697120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Your Classroom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Next year will look like… </a:t>
            </a:r>
            <a:endParaRPr/>
          </a:p>
        </p:txBody>
      </p:sp>
      <p:sp>
        <p:nvSpPr>
          <p:cNvPr id="125" name="Google Shape;125;p3"/>
          <p:cNvSpPr/>
          <p:nvPr/>
        </p:nvSpPr>
        <p:spPr>
          <a:xfrm>
            <a:off x="1232452" y="8695921"/>
            <a:ext cx="5625548" cy="53353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3"/>
          <p:cNvSpPr txBox="1"/>
          <p:nvPr/>
        </p:nvSpPr>
        <p:spPr>
          <a:xfrm>
            <a:off x="304498" y="2615287"/>
            <a:ext cx="31245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8" name="Google Shape;128;p3"/>
          <p:cNvSpPr txBox="1"/>
          <p:nvPr/>
        </p:nvSpPr>
        <p:spPr>
          <a:xfrm>
            <a:off x="180875" y="2858757"/>
            <a:ext cx="2452149" cy="203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classroom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 other classrooms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I will do my learning</a:t>
            </a:r>
            <a:endParaRPr sz="1400" b="1" i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" name="Google Shape;13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4000" y="4290095"/>
            <a:ext cx="14859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D9BA8317-EA85-FDA1-F9E1-39F38612192E}"/>
              </a:ext>
            </a:extLst>
          </p:cNvPr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A03A15-714B-BB29-9984-1C001CBF60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205" y="945783"/>
            <a:ext cx="1538933" cy="1538933"/>
          </a:xfrm>
          <a:prstGeom prst="rect">
            <a:avLst/>
          </a:prstGeom>
        </p:spPr>
      </p:pic>
      <p:pic>
        <p:nvPicPr>
          <p:cNvPr id="4" name="Picture 3" descr="A room with blue chairs and a large television&#10;&#10;AI-generated content may be incorrect.">
            <a:extLst>
              <a:ext uri="{FF2B5EF4-FFF2-40B4-BE49-F238E27FC236}">
                <a16:creationId xmlns:a16="http://schemas.microsoft.com/office/drawing/2014/main" id="{18D9CD80-1B3F-2BCF-BCC0-F31C253C08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12700" y="2862565"/>
            <a:ext cx="2557634" cy="3551919"/>
          </a:xfrm>
          <a:prstGeom prst="rect">
            <a:avLst/>
          </a:prstGeom>
        </p:spPr>
      </p:pic>
      <p:pic>
        <p:nvPicPr>
          <p:cNvPr id="5" name="Picture 4" descr="A classroom with blue tables and blue chairs&#10;&#10;AI-generated content may be incorrect.">
            <a:extLst>
              <a:ext uri="{FF2B5EF4-FFF2-40B4-BE49-F238E27FC236}">
                <a16:creationId xmlns:a16="http://schemas.microsoft.com/office/drawing/2014/main" id="{AB08F7BD-3A55-5D07-70E1-1579032CE548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85" t="32303" b="-281"/>
          <a:stretch>
            <a:fillRect/>
          </a:stretch>
        </p:blipFill>
        <p:spPr>
          <a:xfrm>
            <a:off x="688018" y="5913966"/>
            <a:ext cx="2741652" cy="254143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4"/>
          <p:cNvSpPr/>
          <p:nvPr/>
        </p:nvSpPr>
        <p:spPr>
          <a:xfrm>
            <a:off x="0" y="0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4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4"/>
          <p:cNvSpPr txBox="1"/>
          <p:nvPr/>
        </p:nvSpPr>
        <p:spPr>
          <a:xfrm>
            <a:off x="1897275" y="1085014"/>
            <a:ext cx="4442242" cy="1354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Around School</a:t>
            </a:r>
            <a:endParaRPr sz="11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Next year will look like</a:t>
            </a:r>
            <a:r>
              <a:rPr lang="en-GB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… </a:t>
            </a:r>
            <a:endParaRPr sz="11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4"/>
          <p:cNvSpPr/>
          <p:nvPr/>
        </p:nvSpPr>
        <p:spPr>
          <a:xfrm>
            <a:off x="1232452" y="8695921"/>
            <a:ext cx="5625548" cy="53353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4"/>
          <p:cNvSpPr txBox="1"/>
          <p:nvPr/>
        </p:nvSpPr>
        <p:spPr>
          <a:xfrm>
            <a:off x="219476" y="4829761"/>
            <a:ext cx="312450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adults will drop me off at the </a:t>
            </a: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red</a:t>
            </a: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gate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p4"/>
          <p:cNvSpPr txBox="1"/>
          <p:nvPr/>
        </p:nvSpPr>
        <p:spPr>
          <a:xfrm>
            <a:off x="3538229" y="4853089"/>
            <a:ext cx="3124502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playground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4"/>
          <p:cNvSpPr txBox="1"/>
          <p:nvPr/>
        </p:nvSpPr>
        <p:spPr>
          <a:xfrm>
            <a:off x="3020643" y="8316125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toilets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9" name="Google Shape;149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9476" y="875882"/>
            <a:ext cx="16002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A1EEB7AB-09E6-A6BE-5512-128062AA001E}"/>
              </a:ext>
            </a:extLst>
          </p:cNvPr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sp>
        <p:nvSpPr>
          <p:cNvPr id="3" name="Google Shape;148;p4">
            <a:extLst>
              <a:ext uri="{FF2B5EF4-FFF2-40B4-BE49-F238E27FC236}">
                <a16:creationId xmlns:a16="http://schemas.microsoft.com/office/drawing/2014/main" id="{858DA92E-C9DE-CACA-C865-329587F74573}"/>
              </a:ext>
            </a:extLst>
          </p:cNvPr>
          <p:cNvSpPr txBox="1"/>
          <p:nvPr/>
        </p:nvSpPr>
        <p:spPr>
          <a:xfrm>
            <a:off x="207372" y="8364816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</a:t>
            </a: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dinner hall 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6EBB24-48DC-5093-822F-F536260966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067" y="935872"/>
            <a:ext cx="1538933" cy="1538933"/>
          </a:xfrm>
          <a:prstGeom prst="rect">
            <a:avLst/>
          </a:prstGeom>
        </p:spPr>
      </p:pic>
      <p:pic>
        <p:nvPicPr>
          <p:cNvPr id="6" name="Picture 5" descr="A green doors in a room&#10;&#10;AI-generated content may be incorrect.">
            <a:extLst>
              <a:ext uri="{FF2B5EF4-FFF2-40B4-BE49-F238E27FC236}">
                <a16:creationId xmlns:a16="http://schemas.microsoft.com/office/drawing/2014/main" id="{E89C6410-C09B-AE77-A852-47C45874BE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8725" y="5691238"/>
            <a:ext cx="2302033" cy="2496408"/>
          </a:xfrm>
          <a:prstGeom prst="rect">
            <a:avLst/>
          </a:prstGeom>
        </p:spPr>
      </p:pic>
      <p:pic>
        <p:nvPicPr>
          <p:cNvPr id="152" name="Google Shape;152;p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664133" y="7053685"/>
            <a:ext cx="962025" cy="147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A red gate with a red fence in front of a brick building&#10;&#10;AI-generated content may be incorrect.">
            <a:extLst>
              <a:ext uri="{FF2B5EF4-FFF2-40B4-BE49-F238E27FC236}">
                <a16:creationId xmlns:a16="http://schemas.microsoft.com/office/drawing/2014/main" id="{A64CFF2A-24DC-99F2-CED9-05FEA770C53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905" b="29412"/>
          <a:stretch>
            <a:fillRect/>
          </a:stretch>
        </p:blipFill>
        <p:spPr>
          <a:xfrm>
            <a:off x="627133" y="2521782"/>
            <a:ext cx="2313322" cy="2144806"/>
          </a:xfrm>
          <a:prstGeom prst="rect">
            <a:avLst/>
          </a:prstGeom>
        </p:spPr>
      </p:pic>
      <p:pic>
        <p:nvPicPr>
          <p:cNvPr id="12" name="Picture 11" descr="A brick building with a playground and a basketball court&#10;&#10;AI-generated content may be incorrect.">
            <a:extLst>
              <a:ext uri="{FF2B5EF4-FFF2-40B4-BE49-F238E27FC236}">
                <a16:creationId xmlns:a16="http://schemas.microsoft.com/office/drawing/2014/main" id="{249D11A3-A821-1C3F-06A3-1F164184E1C3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r="-617" b="-610"/>
          <a:stretch>
            <a:fillRect/>
          </a:stretch>
        </p:blipFill>
        <p:spPr>
          <a:xfrm>
            <a:off x="4957798" y="2717775"/>
            <a:ext cx="1716105" cy="1734537"/>
          </a:xfrm>
          <a:prstGeom prst="rect">
            <a:avLst/>
          </a:prstGeom>
        </p:spPr>
      </p:pic>
      <p:pic>
        <p:nvPicPr>
          <p:cNvPr id="13" name="Picture 12" descr="A playground with red and white objects&#10;&#10;AI-generated content may be incorrect.">
            <a:extLst>
              <a:ext uri="{FF2B5EF4-FFF2-40B4-BE49-F238E27FC236}">
                <a16:creationId xmlns:a16="http://schemas.microsoft.com/office/drawing/2014/main" id="{9C81362B-F95B-FDC4-7866-16506A6703AC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b="595"/>
          <a:stretch>
            <a:fillRect/>
          </a:stretch>
        </p:blipFill>
        <p:spPr>
          <a:xfrm>
            <a:off x="3195152" y="2693962"/>
            <a:ext cx="1686520" cy="1761105"/>
          </a:xfrm>
          <a:prstGeom prst="rect">
            <a:avLst/>
          </a:prstGeom>
        </p:spPr>
      </p:pic>
      <p:pic>
        <p:nvPicPr>
          <p:cNvPr id="14" name="Picture 13" descr="A room with tables and chairs&#10;&#10;AI-generated content may be incorrect.">
            <a:extLst>
              <a:ext uri="{FF2B5EF4-FFF2-40B4-BE49-F238E27FC236}">
                <a16:creationId xmlns:a16="http://schemas.microsoft.com/office/drawing/2014/main" id="{7E803BBA-6CAD-8B2D-73A3-31968CDD8B31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r="-450" b="457"/>
          <a:stretch>
            <a:fillRect/>
          </a:stretch>
        </p:blipFill>
        <p:spPr>
          <a:xfrm>
            <a:off x="679564" y="5687332"/>
            <a:ext cx="2344962" cy="2294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114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8EFA4DC5B3924CB188694319C98177" ma:contentTypeVersion="3" ma:contentTypeDescription="Create a new document." ma:contentTypeScope="" ma:versionID="1cfcfbfee00a310049638faba000bec8">
  <xsd:schema xmlns:xsd="http://www.w3.org/2001/XMLSchema" xmlns:xs="http://www.w3.org/2001/XMLSchema" xmlns:p="http://schemas.microsoft.com/office/2006/metadata/properties" xmlns:ns2="677001ba-416d-4e3e-bc46-1f7fd921a69c" targetNamespace="http://schemas.microsoft.com/office/2006/metadata/properties" ma:root="true" ma:fieldsID="e1ef5832627025eb607d50f5ce4a7edc" ns2:_="">
    <xsd:import namespace="677001ba-416d-4e3e-bc46-1f7fd921a6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7001ba-416d-4e3e-bc46-1f7fd921a6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EA30091-BF41-4C6E-88BC-D7E4B8FC231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B28E696-D7B7-4971-ACEC-1AEEDBC7D6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77001ba-416d-4e3e-bc46-1f7fd921a69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72E5AC8-1B3A-4862-B0E2-3030DC4D4EAD}">
  <ds:schemaRefs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purl.org/dc/dcmitype/"/>
    <ds:schemaRef ds:uri="677001ba-416d-4e3e-bc46-1f7fd921a69c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344</TotalTime>
  <Words>101</Words>
  <Application>Microsoft Office PowerPoint</Application>
  <PresentationFormat>A4 Paper (210x297 mm)</PresentationFormat>
  <Paragraphs>34</Paragraphs>
  <Slides>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Mr J O'Sullivan</dc:creator>
  <cp:lastModifiedBy>Laura Fox</cp:lastModifiedBy>
  <cp:revision>44</cp:revision>
  <dcterms:created xsi:type="dcterms:W3CDTF">2025-07-07T09:09:07Z</dcterms:created>
  <dcterms:modified xsi:type="dcterms:W3CDTF">2026-07-08T08:13:02Z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0x010100348EFA4DC5B3924CB188694319C98177</vt:lpwstr>
  </property>
</Properties>
</file>