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60" r:id="rId8"/>
  </p:sldIdLst>
  <p:sldSz cx="6858000" cy="9906000" type="A4"/>
  <p:notesSz cx="6888163" cy="10018713"/>
  <p:embeddedFontLst>
    <p:embeddedFont>
      <p:font typeface="Comic Sans MS" panose="030F0702030302020204" pitchFamily="66" charset="0"/>
      <p:regular r:id="rId10"/>
      <p:bold r:id="rId11"/>
      <p:italic r:id="rId12"/>
      <p:boldItalic r:id="rId13"/>
    </p:embeddedFont>
    <p:embeddedFont>
      <p:font typeface="Edu NSW ACT Cursive SemiBold" panose="020B0604020202020204" charset="0"/>
      <p:bold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frhlr1jdbYyZklvQWdOnVZUe2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CDFA06-8641-233C-94B7-F33FC4DF5CF0}" v="55" dt="2026-07-08T08:36:19.2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22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Fox" userId="17fa659b-78e6-4327-b187-bd8b7b297f1f" providerId="ADAL" clId="{ED6F36E3-AE5F-4AEF-B40E-DA29A019C74E}"/>
    <pc:docChg chg="modSld">
      <pc:chgData name="Laura Fox" userId="17fa659b-78e6-4327-b187-bd8b7b297f1f" providerId="ADAL" clId="{ED6F36E3-AE5F-4AEF-B40E-DA29A019C74E}" dt="2026-06-26T09:17:31.738" v="5" actId="20577"/>
      <pc:docMkLst>
        <pc:docMk/>
      </pc:docMkLst>
      <pc:sldChg chg="modSp mod">
        <pc:chgData name="Laura Fox" userId="17fa659b-78e6-4327-b187-bd8b7b297f1f" providerId="ADAL" clId="{ED6F36E3-AE5F-4AEF-B40E-DA29A019C74E}" dt="2026-06-26T09:17:31.738" v="5" actId="20577"/>
        <pc:sldMkLst>
          <pc:docMk/>
          <pc:sldMk cId="0" sldId="256"/>
        </pc:sldMkLst>
        <pc:spChg chg="mod">
          <ac:chgData name="Laura Fox" userId="17fa659b-78e6-4327-b187-bd8b7b297f1f" providerId="ADAL" clId="{ED6F36E3-AE5F-4AEF-B40E-DA29A019C74E}" dt="2026-06-26T09:17:31.738" v="5" actId="20577"/>
          <ac:spMkLst>
            <pc:docMk/>
            <pc:sldMk cId="0" sldId="256"/>
            <ac:spMk id="87" creationId="{00000000-0000-0000-0000-000000000000}"/>
          </ac:spMkLst>
        </pc:spChg>
      </pc:sldChg>
    </pc:docChg>
  </pc:docChgLst>
  <pc:docChgLst>
    <pc:chgData name="Laura Fox" userId="S::lfox@holytrinity.staffs.sch.uk::17fa659b-78e6-4327-b187-bd8b7b297f1f" providerId="AD" clId="Web-{74CDFA06-8641-233C-94B7-F33FC4DF5CF0}"/>
    <pc:docChg chg="addSld delSld modSld">
      <pc:chgData name="Laura Fox" userId="S::lfox@holytrinity.staffs.sch.uk::17fa659b-78e6-4327-b187-bd8b7b297f1f" providerId="AD" clId="Web-{74CDFA06-8641-233C-94B7-F33FC4DF5CF0}" dt="2026-07-08T08:36:16.468" v="37" actId="20577"/>
      <pc:docMkLst>
        <pc:docMk/>
      </pc:docMkLst>
      <pc:sldChg chg="addSp delSp modSp">
        <pc:chgData name="Laura Fox" userId="S::lfox@holytrinity.staffs.sch.uk::17fa659b-78e6-4327-b187-bd8b7b297f1f" providerId="AD" clId="Web-{74CDFA06-8641-233C-94B7-F33FC4DF5CF0}" dt="2026-07-08T08:36:16.468" v="37" actId="20577"/>
        <pc:sldMkLst>
          <pc:docMk/>
          <pc:sldMk cId="0" sldId="257"/>
        </pc:sldMkLst>
        <pc:spChg chg="del">
          <ac:chgData name="Laura Fox" userId="S::lfox@holytrinity.staffs.sch.uk::17fa659b-78e6-4327-b187-bd8b7b297f1f" providerId="AD" clId="Web-{74CDFA06-8641-233C-94B7-F33FC4DF5CF0}" dt="2026-07-08T08:13:52.829" v="15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Laura Fox" userId="S::lfox@holytrinity.staffs.sch.uk::17fa659b-78e6-4327-b187-bd8b7b297f1f" providerId="AD" clId="Web-{74CDFA06-8641-233C-94B7-F33FC4DF5CF0}" dt="2026-07-08T08:13:40.954" v="8" actId="20577"/>
          <ac:spMkLst>
            <pc:docMk/>
            <pc:sldMk cId="0" sldId="257"/>
            <ac:spMk id="103" creationId="{00000000-0000-0000-0000-000000000000}"/>
          </ac:spMkLst>
        </pc:spChg>
        <pc:spChg chg="mod">
          <ac:chgData name="Laura Fox" userId="S::lfox@holytrinity.staffs.sch.uk::17fa659b-78e6-4327-b187-bd8b7b297f1f" providerId="AD" clId="Web-{74CDFA06-8641-233C-94B7-F33FC4DF5CF0}" dt="2026-07-08T08:36:16.468" v="37" actId="20577"/>
          <ac:spMkLst>
            <pc:docMk/>
            <pc:sldMk cId="0" sldId="257"/>
            <ac:spMk id="104" creationId="{00000000-0000-0000-0000-000000000000}"/>
          </ac:spMkLst>
        </pc:spChg>
        <pc:spChg chg="del mod">
          <ac:chgData name="Laura Fox" userId="S::lfox@holytrinity.staffs.sch.uk::17fa659b-78e6-4327-b187-bd8b7b297f1f" providerId="AD" clId="Web-{74CDFA06-8641-233C-94B7-F33FC4DF5CF0}" dt="2026-07-08T08:13:48.360" v="13"/>
          <ac:spMkLst>
            <pc:docMk/>
            <pc:sldMk cId="0" sldId="257"/>
            <ac:spMk id="107" creationId="{00000000-0000-0000-0000-000000000000}"/>
          </ac:spMkLst>
        </pc:spChg>
        <pc:spChg chg="del">
          <ac:chgData name="Laura Fox" userId="S::lfox@holytrinity.staffs.sch.uk::17fa659b-78e6-4327-b187-bd8b7b297f1f" providerId="AD" clId="Web-{74CDFA06-8641-233C-94B7-F33FC4DF5CF0}" dt="2026-07-08T08:13:50.876" v="14"/>
          <ac:spMkLst>
            <pc:docMk/>
            <pc:sldMk cId="0" sldId="257"/>
            <ac:spMk id="108" creationId="{00000000-0000-0000-0000-000000000000}"/>
          </ac:spMkLst>
        </pc:spChg>
        <pc:picChg chg="add mod">
          <ac:chgData name="Laura Fox" userId="S::lfox@holytrinity.staffs.sch.uk::17fa659b-78e6-4327-b187-bd8b7b297f1f" providerId="AD" clId="Web-{74CDFA06-8641-233C-94B7-F33FC4DF5CF0}" dt="2026-07-08T08:35:54.842" v="34" actId="1076"/>
          <ac:picMkLst>
            <pc:docMk/>
            <pc:sldMk cId="0" sldId="257"/>
            <ac:picMk id="3" creationId="{FE181DD3-825E-1157-2C0C-F2260841EA76}"/>
          </ac:picMkLst>
        </pc:picChg>
        <pc:picChg chg="del">
          <ac:chgData name="Laura Fox" userId="S::lfox@holytrinity.staffs.sch.uk::17fa659b-78e6-4327-b187-bd8b7b297f1f" providerId="AD" clId="Web-{74CDFA06-8641-233C-94B7-F33FC4DF5CF0}" dt="2026-07-08T08:13:43.095" v="9"/>
          <ac:picMkLst>
            <pc:docMk/>
            <pc:sldMk cId="0" sldId="257"/>
            <ac:picMk id="110" creationId="{00000000-0000-0000-0000-000000000000}"/>
          </ac:picMkLst>
        </pc:picChg>
        <pc:picChg chg="del mod">
          <ac:chgData name="Laura Fox" userId="S::lfox@holytrinity.staffs.sch.uk::17fa659b-78e6-4327-b187-bd8b7b297f1f" providerId="AD" clId="Web-{74CDFA06-8641-233C-94B7-F33FC4DF5CF0}" dt="2026-07-08T08:14:18.330" v="18"/>
          <ac:picMkLst>
            <pc:docMk/>
            <pc:sldMk cId="0" sldId="257"/>
            <ac:picMk id="111" creationId="{00000000-0000-0000-0000-000000000000}"/>
          </ac:picMkLst>
        </pc:picChg>
        <pc:picChg chg="del">
          <ac:chgData name="Laura Fox" userId="S::lfox@holytrinity.staffs.sch.uk::17fa659b-78e6-4327-b187-bd8b7b297f1f" providerId="AD" clId="Web-{74CDFA06-8641-233C-94B7-F33FC4DF5CF0}" dt="2026-07-08T08:13:44.298" v="11"/>
          <ac:picMkLst>
            <pc:docMk/>
            <pc:sldMk cId="0" sldId="257"/>
            <ac:picMk id="112" creationId="{00000000-0000-0000-0000-000000000000}"/>
          </ac:picMkLst>
        </pc:picChg>
        <pc:picChg chg="del">
          <ac:chgData name="Laura Fox" userId="S::lfox@holytrinity.staffs.sch.uk::17fa659b-78e6-4327-b187-bd8b7b297f1f" providerId="AD" clId="Web-{74CDFA06-8641-233C-94B7-F33FC4DF5CF0}" dt="2026-07-08T08:13:43.798" v="10"/>
          <ac:picMkLst>
            <pc:docMk/>
            <pc:sldMk cId="0" sldId="257"/>
            <ac:picMk id="113" creationId="{00000000-0000-0000-0000-000000000000}"/>
          </ac:picMkLst>
        </pc:picChg>
      </pc:sldChg>
      <pc:sldChg chg="addSp delSp modSp">
        <pc:chgData name="Laura Fox" userId="S::lfox@holytrinity.staffs.sch.uk::17fa659b-78e6-4327-b187-bd8b7b297f1f" providerId="AD" clId="Web-{74CDFA06-8641-233C-94B7-F33FC4DF5CF0}" dt="2026-07-08T08:32:49.711" v="29" actId="1076"/>
        <pc:sldMkLst>
          <pc:docMk/>
          <pc:sldMk cId="0" sldId="258"/>
        </pc:sldMkLst>
        <pc:picChg chg="add mod">
          <ac:chgData name="Laura Fox" userId="S::lfox@holytrinity.staffs.sch.uk::17fa659b-78e6-4327-b187-bd8b7b297f1f" providerId="AD" clId="Web-{74CDFA06-8641-233C-94B7-F33FC4DF5CF0}" dt="2026-07-08T08:31:56.240" v="23" actId="1076"/>
          <ac:picMkLst>
            <pc:docMk/>
            <pc:sldMk cId="0" sldId="258"/>
            <ac:picMk id="4" creationId="{46A1DD9F-48EB-A48B-AC40-507944029626}"/>
          </ac:picMkLst>
        </pc:picChg>
        <pc:picChg chg="add mod">
          <ac:chgData name="Laura Fox" userId="S::lfox@holytrinity.staffs.sch.uk::17fa659b-78e6-4327-b187-bd8b7b297f1f" providerId="AD" clId="Web-{74CDFA06-8641-233C-94B7-F33FC4DF5CF0}" dt="2026-07-08T08:32:49.711" v="29" actId="1076"/>
          <ac:picMkLst>
            <pc:docMk/>
            <pc:sldMk cId="0" sldId="258"/>
            <ac:picMk id="5" creationId="{15C043E1-435D-519B-C8DA-F883BFB869E6}"/>
          </ac:picMkLst>
        </pc:picChg>
        <pc:picChg chg="del">
          <ac:chgData name="Laura Fox" userId="S::lfox@holytrinity.staffs.sch.uk::17fa659b-78e6-4327-b187-bd8b7b297f1f" providerId="AD" clId="Web-{74CDFA06-8641-233C-94B7-F33FC4DF5CF0}" dt="2026-07-08T08:20:12.482" v="19"/>
          <ac:picMkLst>
            <pc:docMk/>
            <pc:sldMk cId="0" sldId="258"/>
            <ac:picMk id="129" creationId="{00000000-0000-0000-0000-000000000000}"/>
          </ac:picMkLst>
        </pc:picChg>
        <pc:picChg chg="mod">
          <ac:chgData name="Laura Fox" userId="S::lfox@holytrinity.staffs.sch.uk::17fa659b-78e6-4327-b187-bd8b7b297f1f" providerId="AD" clId="Web-{74CDFA06-8641-233C-94B7-F33FC4DF5CF0}" dt="2026-07-08T08:32:44.414" v="26" actId="1076"/>
          <ac:picMkLst>
            <pc:docMk/>
            <pc:sldMk cId="0" sldId="258"/>
            <ac:picMk id="130" creationId="{00000000-0000-0000-0000-000000000000}"/>
          </ac:picMkLst>
        </pc:picChg>
        <pc:picChg chg="del">
          <ac:chgData name="Laura Fox" userId="S::lfox@holytrinity.staffs.sch.uk::17fa659b-78e6-4327-b187-bd8b7b297f1f" providerId="AD" clId="Web-{74CDFA06-8641-233C-94B7-F33FC4DF5CF0}" dt="2026-07-08T08:20:13.576" v="21"/>
          <ac:picMkLst>
            <pc:docMk/>
            <pc:sldMk cId="0" sldId="258"/>
            <ac:picMk id="131" creationId="{00000000-0000-0000-0000-000000000000}"/>
          </ac:picMkLst>
        </pc:picChg>
        <pc:picChg chg="del">
          <ac:chgData name="Laura Fox" userId="S::lfox@holytrinity.staffs.sch.uk::17fa659b-78e6-4327-b187-bd8b7b297f1f" providerId="AD" clId="Web-{74CDFA06-8641-233C-94B7-F33FC4DF5CF0}" dt="2026-07-08T08:20:13.279" v="20"/>
          <ac:picMkLst>
            <pc:docMk/>
            <pc:sldMk cId="0" sldId="258"/>
            <ac:picMk id="132" creationId="{00000000-0000-0000-0000-000000000000}"/>
          </ac:picMkLst>
        </pc:picChg>
      </pc:sldChg>
      <pc:sldChg chg="del">
        <pc:chgData name="Laura Fox" userId="S::lfox@holytrinity.staffs.sch.uk::17fa659b-78e6-4327-b187-bd8b7b297f1f" providerId="AD" clId="Web-{74CDFA06-8641-233C-94B7-F33FC4DF5CF0}" dt="2026-07-08T08:13:20.625" v="0"/>
        <pc:sldMkLst>
          <pc:docMk/>
          <pc:sldMk cId="0" sldId="259"/>
        </pc:sldMkLst>
      </pc:sldChg>
      <pc:sldChg chg="add">
        <pc:chgData name="Laura Fox" userId="S::lfox@holytrinity.staffs.sch.uk::17fa659b-78e6-4327-b187-bd8b7b297f1f" providerId="AD" clId="Web-{74CDFA06-8641-233C-94B7-F33FC4DF5CF0}" dt="2026-07-08T08:13:25.781" v="1"/>
        <pc:sldMkLst>
          <pc:docMk/>
          <pc:sldMk cId="1111114094" sldId="26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8250" y="751400"/>
            <a:ext cx="4592325" cy="3757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sz="33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.png"/><Relationship Id="rId10" Type="http://schemas.openxmlformats.org/officeDocument/2006/relationships/image" Target="../media/image16.jpeg"/><Relationship Id="rId4" Type="http://schemas.openxmlformats.org/officeDocument/2006/relationships/image" Target="../media/image11.pn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/>
          <p:nvPr/>
        </p:nvSpPr>
        <p:spPr>
          <a:xfrm>
            <a:off x="0" y="6480312"/>
            <a:ext cx="6858000" cy="2683565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 cap="flat" cmpd="sng">
            <a:solidFill>
              <a:srgbClr val="46926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966168" y="566129"/>
            <a:ext cx="5315362" cy="5315362"/>
          </a:xfrm>
          <a:prstGeom prst="ellipse">
            <a:avLst/>
          </a:prstGeom>
          <a:noFill/>
          <a:ln w="63500" cap="flat" cmpd="sng">
            <a:solidFill>
              <a:srgbClr val="FCD44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131820" y="742123"/>
            <a:ext cx="4984057" cy="4984057"/>
          </a:xfrm>
          <a:prstGeom prst="ellipse">
            <a:avLst/>
          </a:prstGeom>
          <a:solidFill>
            <a:srgbClr val="D9E5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transition book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omic Sans MS"/>
                <a:sym typeface="Comic Sans MS"/>
              </a:rPr>
              <a:t>Year 3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30289" y="7677954"/>
            <a:ext cx="5593198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i="0" u="none" strike="noStrike" cap="none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Transition Booklet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2026 - 2027</a:t>
            </a:r>
            <a:endParaRPr dirty="0"/>
          </a:p>
        </p:txBody>
      </p:sp>
      <p:sp>
        <p:nvSpPr>
          <p:cNvPr id="89" name="Google Shape;89;p1"/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lt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chemeClr val="tx1"/>
              </a:solidFill>
              <a:latin typeface="Edu NSW ACT Cursive SemiBold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A361B3-D3AD-F119-4A78-2040EB7AA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386" y="6480312"/>
            <a:ext cx="1538933" cy="15389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468995" y="1071813"/>
            <a:ext cx="4204997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Welcome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Holy Trinity Team</a:t>
            </a:r>
            <a:endParaRPr dirty="0"/>
          </a:p>
        </p:txBody>
      </p:sp>
      <p:sp>
        <p:nvSpPr>
          <p:cNvPr id="99" name="Google Shape;99;p2"/>
          <p:cNvSpPr/>
          <p:nvPr/>
        </p:nvSpPr>
        <p:spPr>
          <a:xfrm>
            <a:off x="1909482" y="8695921"/>
            <a:ext cx="4948518" cy="53353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-482545" y="508092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Wakefield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3916563" y="509087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</a:rPr>
              <a:t>Jane</a:t>
            </a:r>
            <a:endParaRPr lang="en-GB" sz="1400" b="1" dirty="0">
              <a:solidFill>
                <a:schemeClr val="dk1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1869312" y="8185447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Miss </a:t>
            </a:r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Forman - Teacher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33287" y="972699"/>
            <a:ext cx="14097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"/>
          <p:cNvSpPr txBox="1"/>
          <p:nvPr/>
        </p:nvSpPr>
        <p:spPr>
          <a:xfrm>
            <a:off x="1745110" y="5062068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</a:t>
            </a:r>
            <a:r>
              <a:rPr lang="en-GB" b="1" dirty="0">
                <a:latin typeface="Open Sans"/>
                <a:ea typeface="Open Sans"/>
                <a:cs typeface="Open Sans"/>
                <a:sym typeface="Open Sans"/>
              </a:rPr>
              <a:t>Fox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6822AAD1-8DF5-4CF2-C9A6-94541F56542F}"/>
              </a:ext>
            </a:extLst>
          </p:cNvPr>
          <p:cNvSpPr txBox="1"/>
          <p:nvPr/>
        </p:nvSpPr>
        <p:spPr>
          <a:xfrm>
            <a:off x="901943" y="9401073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85CA2D-9B38-CC18-D6C5-DC0446C08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6" y="8006978"/>
            <a:ext cx="1538933" cy="1538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A6521A-9900-4366-DED2-1EC20E6D25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1957" y="2614935"/>
            <a:ext cx="1620560" cy="24406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7441F9-7BD0-7D3D-F315-7DF8C5FF4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997" y="2621466"/>
            <a:ext cx="1620560" cy="24406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5649EB-72D9-093B-8014-AA13F5F345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3992" y="2623422"/>
            <a:ext cx="1620560" cy="2429626"/>
          </a:xfrm>
          <a:prstGeom prst="rect">
            <a:avLst/>
          </a:prstGeom>
        </p:spPr>
      </p:pic>
      <p:pic>
        <p:nvPicPr>
          <p:cNvPr id="3" name="Picture 2" descr="A person with blonde hair wearing a black shirt&#10;&#10;AI-generated content may be incorrect.">
            <a:extLst>
              <a:ext uri="{FF2B5EF4-FFF2-40B4-BE49-F238E27FC236}">
                <a16:creationId xmlns:a16="http://schemas.microsoft.com/office/drawing/2014/main" id="{FE181DD3-825E-1157-2C0C-F2260841EA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19721" y="5448880"/>
            <a:ext cx="1737087" cy="27400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468995" y="1071813"/>
            <a:ext cx="4697120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Classroom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like… </a:t>
            </a:r>
            <a:endParaRPr/>
          </a:p>
        </p:txBody>
      </p:sp>
      <p:sp>
        <p:nvSpPr>
          <p:cNvPr id="125" name="Google Shape;125;p3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304498" y="2615287"/>
            <a:ext cx="31245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180875" y="2858757"/>
            <a:ext cx="2452149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classroom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other classrooms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I will do my learning</a:t>
            </a:r>
            <a:endParaRPr sz="1400" b="1" i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4000" y="3902241"/>
            <a:ext cx="14859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D9BA8317-EA85-FDA1-F9E1-39F38612192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03A15-714B-BB29-9984-1C001CBF6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05" y="945783"/>
            <a:ext cx="1538933" cy="1538933"/>
          </a:xfrm>
          <a:prstGeom prst="rect">
            <a:avLst/>
          </a:prstGeom>
        </p:spPr>
      </p:pic>
      <p:pic>
        <p:nvPicPr>
          <p:cNvPr id="4" name="Picture 3" descr="A classroom with blue tables and blue chairs&#10;&#10;AI-generated content may be incorrect.">
            <a:extLst>
              <a:ext uri="{FF2B5EF4-FFF2-40B4-BE49-F238E27FC236}">
                <a16:creationId xmlns:a16="http://schemas.microsoft.com/office/drawing/2014/main" id="{46A1DD9F-48EB-A48B-AC40-5079440296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5154" y="2994630"/>
            <a:ext cx="2839452" cy="3790950"/>
          </a:xfrm>
          <a:prstGeom prst="rect">
            <a:avLst/>
          </a:prstGeom>
        </p:spPr>
      </p:pic>
      <p:pic>
        <p:nvPicPr>
          <p:cNvPr id="5" name="Picture 4" descr="A classroom with blue chairs and a large television&#10;&#10;AI-generated content may be incorrect.">
            <a:extLst>
              <a:ext uri="{FF2B5EF4-FFF2-40B4-BE49-F238E27FC236}">
                <a16:creationId xmlns:a16="http://schemas.microsoft.com/office/drawing/2014/main" id="{15C043E1-435D-519B-C8DA-F883BFB869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934" y="5566229"/>
            <a:ext cx="2454083" cy="280932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4"/>
          <p:cNvSpPr txBox="1"/>
          <p:nvPr/>
        </p:nvSpPr>
        <p:spPr>
          <a:xfrm>
            <a:off x="1897275" y="1085014"/>
            <a:ext cx="4442242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Around School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219476" y="4829761"/>
            <a:ext cx="31245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adults will drop me off at 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gate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3538229" y="4853089"/>
            <a:ext cx="312450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playground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4"/>
          <p:cNvSpPr txBox="1"/>
          <p:nvPr/>
        </p:nvSpPr>
        <p:spPr>
          <a:xfrm>
            <a:off x="3020643" y="831612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toilets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9" name="Google Shape;149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476" y="875882"/>
            <a:ext cx="16002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A1EEB7AB-09E6-A6BE-5512-128062AA001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sp>
        <p:nvSpPr>
          <p:cNvPr id="3" name="Google Shape;148;p4">
            <a:extLst>
              <a:ext uri="{FF2B5EF4-FFF2-40B4-BE49-F238E27FC236}">
                <a16:creationId xmlns:a16="http://schemas.microsoft.com/office/drawing/2014/main" id="{858DA92E-C9DE-CACA-C865-329587F74573}"/>
              </a:ext>
            </a:extLst>
          </p:cNvPr>
          <p:cNvSpPr txBox="1"/>
          <p:nvPr/>
        </p:nvSpPr>
        <p:spPr>
          <a:xfrm>
            <a:off x="207372" y="836481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dinner hall 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EBB24-48DC-5093-822F-F53626096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067" y="935872"/>
            <a:ext cx="1538933" cy="1538933"/>
          </a:xfrm>
          <a:prstGeom prst="rect">
            <a:avLst/>
          </a:prstGeom>
        </p:spPr>
      </p:pic>
      <p:pic>
        <p:nvPicPr>
          <p:cNvPr id="6" name="Picture 5" descr="A green doors in a room&#10;&#10;AI-generated content may be incorrect.">
            <a:extLst>
              <a:ext uri="{FF2B5EF4-FFF2-40B4-BE49-F238E27FC236}">
                <a16:creationId xmlns:a16="http://schemas.microsoft.com/office/drawing/2014/main" id="{E89C6410-C09B-AE77-A852-47C45874BE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8725" y="5691238"/>
            <a:ext cx="2302033" cy="2496408"/>
          </a:xfrm>
          <a:prstGeom prst="rect">
            <a:avLst/>
          </a:prstGeom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64133" y="7053685"/>
            <a:ext cx="962025" cy="147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red gate with a red fence in front of a brick building&#10;&#10;AI-generated content may be incorrect.">
            <a:extLst>
              <a:ext uri="{FF2B5EF4-FFF2-40B4-BE49-F238E27FC236}">
                <a16:creationId xmlns:a16="http://schemas.microsoft.com/office/drawing/2014/main" id="{A64CFF2A-24DC-99F2-CED9-05FEA770C53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905" b="29412"/>
          <a:stretch>
            <a:fillRect/>
          </a:stretch>
        </p:blipFill>
        <p:spPr>
          <a:xfrm>
            <a:off x="627133" y="2521782"/>
            <a:ext cx="2313322" cy="2144806"/>
          </a:xfrm>
          <a:prstGeom prst="rect">
            <a:avLst/>
          </a:prstGeom>
        </p:spPr>
      </p:pic>
      <p:pic>
        <p:nvPicPr>
          <p:cNvPr id="12" name="Picture 11" descr="A brick building with a playground and a basketball court&#10;&#10;AI-generated content may be incorrect.">
            <a:extLst>
              <a:ext uri="{FF2B5EF4-FFF2-40B4-BE49-F238E27FC236}">
                <a16:creationId xmlns:a16="http://schemas.microsoft.com/office/drawing/2014/main" id="{249D11A3-A821-1C3F-06A3-1F164184E1C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r="-617" b="-610"/>
          <a:stretch>
            <a:fillRect/>
          </a:stretch>
        </p:blipFill>
        <p:spPr>
          <a:xfrm>
            <a:off x="4957798" y="2717775"/>
            <a:ext cx="1716105" cy="1734537"/>
          </a:xfrm>
          <a:prstGeom prst="rect">
            <a:avLst/>
          </a:prstGeom>
        </p:spPr>
      </p:pic>
      <p:pic>
        <p:nvPicPr>
          <p:cNvPr id="13" name="Picture 12" descr="A playground with red and white objects&#10;&#10;AI-generated content may be incorrect.">
            <a:extLst>
              <a:ext uri="{FF2B5EF4-FFF2-40B4-BE49-F238E27FC236}">
                <a16:creationId xmlns:a16="http://schemas.microsoft.com/office/drawing/2014/main" id="{9C81362B-F95B-FDC4-7866-16506A6703AC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595"/>
          <a:stretch>
            <a:fillRect/>
          </a:stretch>
        </p:blipFill>
        <p:spPr>
          <a:xfrm>
            <a:off x="3195152" y="2693962"/>
            <a:ext cx="1686520" cy="1761105"/>
          </a:xfrm>
          <a:prstGeom prst="rect">
            <a:avLst/>
          </a:prstGeom>
        </p:spPr>
      </p:pic>
      <p:pic>
        <p:nvPicPr>
          <p:cNvPr id="14" name="Picture 13" descr="A room with tables and chairs&#10;&#10;AI-generated content may be incorrect.">
            <a:extLst>
              <a:ext uri="{FF2B5EF4-FFF2-40B4-BE49-F238E27FC236}">
                <a16:creationId xmlns:a16="http://schemas.microsoft.com/office/drawing/2014/main" id="{7E803BBA-6CAD-8B2D-73A3-31968CDD8B31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r="-450" b="457"/>
          <a:stretch>
            <a:fillRect/>
          </a:stretch>
        </p:blipFill>
        <p:spPr>
          <a:xfrm>
            <a:off x="679564" y="5687332"/>
            <a:ext cx="2344962" cy="229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114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EFA4DC5B3924CB188694319C98177" ma:contentTypeVersion="3" ma:contentTypeDescription="Create a new document." ma:contentTypeScope="" ma:versionID="1cfcfbfee00a310049638faba000bec8">
  <xsd:schema xmlns:xsd="http://www.w3.org/2001/XMLSchema" xmlns:xs="http://www.w3.org/2001/XMLSchema" xmlns:p="http://schemas.microsoft.com/office/2006/metadata/properties" xmlns:ns2="677001ba-416d-4e3e-bc46-1f7fd921a69c" targetNamespace="http://schemas.microsoft.com/office/2006/metadata/properties" ma:root="true" ma:fieldsID="e1ef5832627025eb607d50f5ce4a7edc" ns2:_="">
    <xsd:import namespace="677001ba-416d-4e3e-bc46-1f7fd921a6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7001ba-416d-4e3e-bc46-1f7fd921a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EA30091-BF41-4C6E-88BC-D7E4B8FC23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B28E696-D7B7-4971-ACEC-1AEEDBC7D6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7001ba-416d-4e3e-bc46-1f7fd921a6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72E5AC8-1B3A-4862-B0E2-3030DC4D4EAD}">
  <ds:schemaRefs>
    <ds:schemaRef ds:uri="http://purl.org/dc/dcmitype/"/>
    <ds:schemaRef ds:uri="http://purl.org/dc/terms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677001ba-416d-4e3e-bc46-1f7fd921a69c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</TotalTime>
  <Words>101</Words>
  <Application>Microsoft Office PowerPoint</Application>
  <PresentationFormat>A4 Paper (210x297 mm)</PresentationFormat>
  <Paragraphs>34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Mr J O'Sullivan</dc:creator>
  <cp:lastModifiedBy>Laura Fox</cp:lastModifiedBy>
  <cp:revision>26</cp:revision>
  <dcterms:created xsi:type="dcterms:W3CDTF">2025-07-07T09:09:07Z</dcterms:created>
  <dcterms:modified xsi:type="dcterms:W3CDTF">2026-07-08T08:36:22Z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0x010100348EFA4DC5B3924CB188694319C98177</vt:lpwstr>
  </property>
</Properties>
</file>